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29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120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98.xml"/>
  <Override ContentType="application/vnd.openxmlformats-officedocument.presentationml.slideLayout+xml" PartName="/ppt/slideLayouts/slideLayout110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2.xml"/>
  <Override ContentType="application/vnd.openxmlformats-officedocument.presentationml.slideLayout+xml" PartName="/ppt/slideLayouts/slideLayout119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12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04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117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116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10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12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127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1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131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25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112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10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Layout+xml" PartName="/ppt/slideLayouts/slideLayout97.xml"/>
  <Override ContentType="application/vnd.openxmlformats-officedocument.presentationml.slideLayout+xml" PartName="/ppt/slideLayouts/slideLayout111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03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128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101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99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05.xml"/>
  <Override ContentType="application/vnd.openxmlformats-officedocument.presentationml.slideLayout+xml" PartName="/ppt/slideLayouts/slideLayout118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12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107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124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09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115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132.xml"/>
  <Override ContentType="application/vnd.openxmlformats-officedocument.presentationml.slideLayout+xml" PartName="/ppt/slideLayouts/slideLayout100.xml"/>
  <Override ContentType="application/vnd.openxmlformats-officedocument.presentationml.slideLayout+xml" PartName="/ppt/slideLayouts/slideLayout130.xml"/>
  <Override ContentType="application/vnd.openxmlformats-officedocument.presentationml.slideLayout+xml" PartName="/ppt/slideLayouts/slideLayout113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126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80" r:id="rId5"/>
    <p:sldMasterId id="2147483781" r:id="rId6"/>
    <p:sldMasterId id="2147483782" r:id="rId7"/>
    <p:sldMasterId id="2147483783" r:id="rId8"/>
    <p:sldMasterId id="2147483784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2" r:id="rId27"/>
    <p:sldId id="273" r:id="rId28"/>
  </p:sldIdLst>
  <p:sldSz cy="5143500" cx="9144000"/>
  <p:notesSz cx="6858000" cy="9144000"/>
  <p:embeddedFontLst>
    <p:embeddedFont>
      <p:font typeface="Proxima Nova"/>
      <p:regular r:id="rId29"/>
      <p:bold r:id="rId30"/>
      <p:italic r:id="rId31"/>
      <p:boldItalic r:id="rId32"/>
    </p:embeddedFont>
    <p:embeddedFont>
      <p:font typeface="Lato Light"/>
      <p:regular r:id="rId33"/>
      <p:bold r:id="rId34"/>
      <p:italic r:id="rId35"/>
      <p:boldItalic r:id="rId36"/>
    </p:embeddedFont>
    <p:embeddedFont>
      <p:font typeface="Open Sans SemiBold"/>
      <p:regular r:id="rId37"/>
      <p:bold r:id="rId38"/>
      <p:italic r:id="rId39"/>
      <p:boldItalic r:id="rId40"/>
    </p:embeddedFont>
    <p:embeddedFont>
      <p:font typeface="DM Sans"/>
      <p:regular r:id="rId41"/>
      <p:bold r:id="rId42"/>
      <p:italic r:id="rId43"/>
      <p:boldItalic r:id="rId44"/>
    </p:embeddedFont>
    <p:embeddedFont>
      <p:font typeface="Open Sans"/>
      <p:regular r:id="rId45"/>
      <p:bold r:id="rId46"/>
      <p:italic r:id="rId47"/>
      <p:boldItalic r:id="rId48"/>
    </p:embeddedFont>
    <p:embeddedFont>
      <p:font typeface="Nunito Sans"/>
      <p:regular r:id="rId49"/>
      <p:bold r:id="rId50"/>
      <p:italic r:id="rId51"/>
      <p:boldItalic r:id="rId52"/>
    </p:embeddedFont>
    <p:embeddedFont>
      <p:font typeface="Questrial"/>
      <p:regular r:id="rId5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9C877B0-AA2D-4F48-A4FE-D91AF0E933DB}">
  <a:tblStyle styleId="{19C877B0-AA2D-4F48-A4FE-D91AF0E933D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SemiBold-boldItalic.fntdata"/><Relationship Id="rId42" Type="http://schemas.openxmlformats.org/officeDocument/2006/relationships/font" Target="fonts/DMSans-bold.fntdata"/><Relationship Id="rId41" Type="http://schemas.openxmlformats.org/officeDocument/2006/relationships/font" Target="fonts/DMSans-regular.fntdata"/><Relationship Id="rId44" Type="http://schemas.openxmlformats.org/officeDocument/2006/relationships/font" Target="fonts/DMSans-boldItalic.fntdata"/><Relationship Id="rId43" Type="http://schemas.openxmlformats.org/officeDocument/2006/relationships/font" Target="fonts/DMSans-italic.fntdata"/><Relationship Id="rId46" Type="http://schemas.openxmlformats.org/officeDocument/2006/relationships/font" Target="fonts/OpenSans-bold.fntdata"/><Relationship Id="rId45" Type="http://schemas.openxmlformats.org/officeDocument/2006/relationships/font" Target="fonts/OpenSans-regular.fntdata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Master" Target="slideMasters/slideMaster5.xml"/><Relationship Id="rId48" Type="http://schemas.openxmlformats.org/officeDocument/2006/relationships/font" Target="fonts/OpenSans-boldItalic.fntdata"/><Relationship Id="rId47" Type="http://schemas.openxmlformats.org/officeDocument/2006/relationships/font" Target="fonts/OpenSans-italic.fntdata"/><Relationship Id="rId49" Type="http://schemas.openxmlformats.org/officeDocument/2006/relationships/font" Target="fonts/NunitoSans-regular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slideMaster" Target="slideMasters/slideMaster4.xml"/><Relationship Id="rId31" Type="http://schemas.openxmlformats.org/officeDocument/2006/relationships/font" Target="fonts/ProximaNova-italic.fntdata"/><Relationship Id="rId30" Type="http://schemas.openxmlformats.org/officeDocument/2006/relationships/font" Target="fonts/ProximaNova-bold.fntdata"/><Relationship Id="rId33" Type="http://schemas.openxmlformats.org/officeDocument/2006/relationships/font" Target="fonts/LatoLight-regular.fntdata"/><Relationship Id="rId32" Type="http://schemas.openxmlformats.org/officeDocument/2006/relationships/font" Target="fonts/ProximaNova-boldItalic.fntdata"/><Relationship Id="rId35" Type="http://schemas.openxmlformats.org/officeDocument/2006/relationships/font" Target="fonts/LatoLight-italic.fntdata"/><Relationship Id="rId34" Type="http://schemas.openxmlformats.org/officeDocument/2006/relationships/font" Target="fonts/LatoLight-bold.fntdata"/><Relationship Id="rId37" Type="http://schemas.openxmlformats.org/officeDocument/2006/relationships/font" Target="fonts/OpenSansSemiBold-regular.fntdata"/><Relationship Id="rId36" Type="http://schemas.openxmlformats.org/officeDocument/2006/relationships/font" Target="fonts/LatoLight-boldItalic.fntdata"/><Relationship Id="rId39" Type="http://schemas.openxmlformats.org/officeDocument/2006/relationships/font" Target="fonts/OpenSansSemiBold-italic.fntdata"/><Relationship Id="rId38" Type="http://schemas.openxmlformats.org/officeDocument/2006/relationships/font" Target="fonts/OpenSansSemiBold-bold.fntdata"/><Relationship Id="rId20" Type="http://schemas.openxmlformats.org/officeDocument/2006/relationships/slide" Target="slides/slide10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9" Type="http://schemas.openxmlformats.org/officeDocument/2006/relationships/font" Target="fonts/ProximaNova-regular.fntdata"/><Relationship Id="rId51" Type="http://schemas.openxmlformats.org/officeDocument/2006/relationships/font" Target="fonts/NunitoSans-italic.fntdata"/><Relationship Id="rId50" Type="http://schemas.openxmlformats.org/officeDocument/2006/relationships/font" Target="fonts/NunitoSans-bold.fntdata"/><Relationship Id="rId53" Type="http://schemas.openxmlformats.org/officeDocument/2006/relationships/font" Target="fonts/Questrial-regular.fntdata"/><Relationship Id="rId52" Type="http://schemas.openxmlformats.org/officeDocument/2006/relationships/font" Target="fonts/NunitoSans-boldItalic.fntdata"/><Relationship Id="rId11" Type="http://schemas.openxmlformats.org/officeDocument/2006/relationships/slide" Target="slides/slide1.xml"/><Relationship Id="rId10" Type="http://schemas.openxmlformats.org/officeDocument/2006/relationships/notesMaster" Target="notesMasters/notesMaster1.xml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9" Type="http://schemas.openxmlformats.org/officeDocument/2006/relationships/slide" Target="slides/slide9.xml"/><Relationship Id="rId18" Type="http://schemas.openxmlformats.org/officeDocument/2006/relationships/slide" Target="slides/slide8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1109c90351f_0_6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1109c90351f_0_6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111c57e8f30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111c57e8f30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111c57e8f3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Google Shape;830;g111c57e8f3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11307f56571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1" name="Google Shape;921;g11307f56571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Google Shape;937;g112a59085c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8" name="Google Shape;938;g112a59085c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g114bda20c62_1_4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5" name="Google Shape;955;g114bda20c62_1_4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114c9d0ded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0" name="Google Shape;960;g114c9d0ded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We’re solving the coordination problem across various parties for eclosings.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 purpose of he mismo e-eligibility exchange is to inspire confidence in lenders to perform digital closings. We’ll do this by covering all digital closing variants - esignature, RON, eRecording, etc. 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Industry participants and provide eligibility and requirements, and other participants can easily look it up.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>
                <a:solidFill>
                  <a:schemeClr val="dk1"/>
                </a:solidFill>
              </a:rPr>
            </a:br>
            <a:br>
              <a:rPr lang="en">
                <a:solidFill>
                  <a:schemeClr val="dk1"/>
                </a:solidFill>
              </a:rPr>
            </a:br>
            <a:r>
              <a:rPr lang="en">
                <a:solidFill>
                  <a:schemeClr val="dk1"/>
                </a:solidFill>
              </a:rPr>
              <a:t>Notes if questions about how many of the 250k closings/mo are eNotes: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Over 20% of our lenders are currently processing eNotes on the platform</a:t>
            </a:r>
            <a:endParaRPr>
              <a:solidFill>
                <a:schemeClr val="dk1"/>
              </a:solidFill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>
                <a:solidFill>
                  <a:schemeClr val="dk1"/>
                </a:solidFill>
              </a:rPr>
              <a:t>Over 50% of those lenders are processing 5,000 loans or more per year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1109c90351f_0_7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1109c90351f_0_7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9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109d6e3ecc_0_4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1" name="Google Shape;981;g1109d6e3ecc_0_4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4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1109c90351f_0_8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6" name="Google Shape;986;g1109c90351f_0_8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1109c90351f_0_6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1109c90351f_0_6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1109c90351f_0_9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1109c90351f_0_9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114bda20c62_1_6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114bda20c62_1_6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1109d6e4187_0_6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1109d6e4187_0_6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1123d2d766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1123d2d766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1118ce6b8a9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1118ce6b8a9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1109d6e418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1109d6e418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1109d6e4187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9" name="Google Shape;689;g1109d6e4187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4.jpg"/><Relationship Id="rId3" Type="http://schemas.openxmlformats.org/officeDocument/2006/relationships/image" Target="../media/image16.png"/></Relationships>
</file>

<file path=ppt/slideLayouts/_rels/slideLayout10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10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10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10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10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10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10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10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10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4.jpg"/><Relationship Id="rId3" Type="http://schemas.openxmlformats.org/officeDocument/2006/relationships/image" Target="../media/image16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1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1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4.jpg"/><Relationship Id="rId3" Type="http://schemas.openxmlformats.org/officeDocument/2006/relationships/image" Target="../media/image16.png"/></Relationships>
</file>

<file path=ppt/slideLayouts/_rels/slideLayout1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1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1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4.jpg"/><Relationship Id="rId3" Type="http://schemas.openxmlformats.org/officeDocument/2006/relationships/image" Target="../media/image16.png"/></Relationships>
</file>

<file path=ppt/slideLayouts/_rels/slideLayout1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1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1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22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8.jpg"/></Relationships>
</file>

<file path=ppt/slideLayouts/_rels/slideLayout1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1.jpg"/></Relationships>
</file>

<file path=ppt/slideLayouts/_rels/slideLayout1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Relationship Id="rId3" Type="http://schemas.openxmlformats.org/officeDocument/2006/relationships/image" Target="../media/image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Relationship Id="rId3" Type="http://schemas.openxmlformats.org/officeDocument/2006/relationships/image" Target="../media/image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2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jp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5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jpg"/><Relationship Id="rId3" Type="http://schemas.openxmlformats.org/officeDocument/2006/relationships/image" Target="../media/image5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8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jpg"/><Relationship Id="rId3" Type="http://schemas.openxmlformats.org/officeDocument/2006/relationships/image" Target="../media/image4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jpg"/><Relationship Id="rId3" Type="http://schemas.openxmlformats.org/officeDocument/2006/relationships/image" Target="../media/image4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jpg"/><Relationship Id="rId3" Type="http://schemas.openxmlformats.org/officeDocument/2006/relationships/image" Target="../media/image4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jpg"/><Relationship Id="rId3" Type="http://schemas.openxmlformats.org/officeDocument/2006/relationships/image" Target="../media/image4.png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9.jpg"/><Relationship Id="rId3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1.png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3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4.jpg"/><Relationship Id="rId3" Type="http://schemas.openxmlformats.org/officeDocument/2006/relationships/image" Target="../media/image13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4.jpg"/><Relationship Id="rId3" Type="http://schemas.openxmlformats.org/officeDocument/2006/relationships/image" Target="../media/image13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5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5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9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4.jpg"/><Relationship Id="rId3" Type="http://schemas.openxmlformats.org/officeDocument/2006/relationships/image" Target="../media/image16.png"/></Relationships>
</file>

<file path=ppt/slideLayouts/_rels/slideLayout9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_rels/slideLayout9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6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- Flow w/bracket">
  <p:cSld name="SECTION_HEADER_1_1_1">
    <p:bg>
      <p:bgPr>
        <a:solidFill>
          <a:schemeClr val="dk1"/>
        </a:solid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105"/>
          <p:cNvPicPr preferRelativeResize="0"/>
          <p:nvPr/>
        </p:nvPicPr>
        <p:blipFill rotWithShape="1">
          <a:blip r:embed="rId2">
            <a:alphaModFix/>
          </a:blip>
          <a:srcRect b="3541" l="0" r="0" t="4959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10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406" name="Google Shape;406;p105"/>
          <p:cNvPicPr preferRelativeResize="0"/>
          <p:nvPr/>
        </p:nvPicPr>
        <p:blipFill rotWithShape="1">
          <a:blip r:embed="rId3">
            <a:alphaModFix/>
          </a:blip>
          <a:srcRect b="49791" l="50341" r="4710" t="0"/>
          <a:stretch/>
        </p:blipFill>
        <p:spPr>
          <a:xfrm>
            <a:off x="8454972" y="-114838"/>
            <a:ext cx="753625" cy="84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 right" type="tx">
  <p:cSld name="TITLE_AND_BODY"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06"/>
          <p:cNvSpPr txBox="1"/>
          <p:nvPr>
            <p:ph type="title"/>
          </p:nvPr>
        </p:nvSpPr>
        <p:spPr>
          <a:xfrm>
            <a:off x="311700" y="826025"/>
            <a:ext cx="356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9" name="Google Shape;409;p106"/>
          <p:cNvSpPr txBox="1"/>
          <p:nvPr>
            <p:ph idx="1" type="body"/>
          </p:nvPr>
        </p:nvSpPr>
        <p:spPr>
          <a:xfrm>
            <a:off x="311700" y="1685875"/>
            <a:ext cx="3477900" cy="25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410" name="Google Shape;410;p10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106"/>
          <p:cNvSpPr/>
          <p:nvPr/>
        </p:nvSpPr>
        <p:spPr>
          <a:xfrm>
            <a:off x="4458650" y="380400"/>
            <a:ext cx="4300200" cy="4374000"/>
          </a:xfrm>
          <a:prstGeom prst="roundRect">
            <a:avLst>
              <a:gd fmla="val 1353" name="adj"/>
            </a:avLst>
          </a:prstGeom>
          <a:solidFill>
            <a:srgbClr val="FCFD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Full Image Right">
  <p:cSld name="TITLE_AND_BODY_1"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07"/>
          <p:cNvSpPr/>
          <p:nvPr/>
        </p:nvSpPr>
        <p:spPr>
          <a:xfrm>
            <a:off x="4458650" y="0"/>
            <a:ext cx="4685400" cy="5143500"/>
          </a:xfrm>
          <a:prstGeom prst="roundRect">
            <a:avLst>
              <a:gd fmla="val 0" name="adj"/>
            </a:avLst>
          </a:prstGeom>
          <a:solidFill>
            <a:srgbClr val="FCFD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14" name="Google Shape;414;p107"/>
          <p:cNvSpPr txBox="1"/>
          <p:nvPr>
            <p:ph type="title"/>
          </p:nvPr>
        </p:nvSpPr>
        <p:spPr>
          <a:xfrm>
            <a:off x="311700" y="826025"/>
            <a:ext cx="356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15" name="Google Shape;415;p107"/>
          <p:cNvSpPr txBox="1"/>
          <p:nvPr>
            <p:ph idx="1" type="body"/>
          </p:nvPr>
        </p:nvSpPr>
        <p:spPr>
          <a:xfrm>
            <a:off x="311700" y="1685875"/>
            <a:ext cx="3477900" cy="25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416" name="Google Shape;416;p10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107"/>
          <p:cNvSpPr/>
          <p:nvPr>
            <p:ph idx="2" type="pic"/>
          </p:nvPr>
        </p:nvSpPr>
        <p:spPr>
          <a:xfrm>
            <a:off x="4458575" y="0"/>
            <a:ext cx="4685400" cy="51435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Full Image Right 1">
  <p:cSld name="TITLE_AND_BODY_1_1">
    <p:bg>
      <p:bgPr>
        <a:solidFill>
          <a:schemeClr val="lt1"/>
        </a:solidFill>
      </p:bgPr>
    </p:bg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08"/>
          <p:cNvSpPr/>
          <p:nvPr/>
        </p:nvSpPr>
        <p:spPr>
          <a:xfrm>
            <a:off x="4458650" y="0"/>
            <a:ext cx="4685400" cy="5143500"/>
          </a:xfrm>
          <a:prstGeom prst="roundRect">
            <a:avLst>
              <a:gd fmla="val 0" name="adj"/>
            </a:avLst>
          </a:prstGeom>
          <a:solidFill>
            <a:srgbClr val="FCFD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20" name="Google Shape;420;p108"/>
          <p:cNvSpPr txBox="1"/>
          <p:nvPr>
            <p:ph type="title"/>
          </p:nvPr>
        </p:nvSpPr>
        <p:spPr>
          <a:xfrm>
            <a:off x="311700" y="826025"/>
            <a:ext cx="356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21" name="Google Shape;421;p108"/>
          <p:cNvSpPr txBox="1"/>
          <p:nvPr>
            <p:ph idx="1" type="body"/>
          </p:nvPr>
        </p:nvSpPr>
        <p:spPr>
          <a:xfrm>
            <a:off x="311700" y="1685875"/>
            <a:ext cx="3477900" cy="25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422" name="Google Shape;422;p10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108"/>
          <p:cNvSpPr/>
          <p:nvPr/>
        </p:nvSpPr>
        <p:spPr>
          <a:xfrm>
            <a:off x="4450000" y="0"/>
            <a:ext cx="46854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09"/>
          <p:cNvSpPr txBox="1"/>
          <p:nvPr>
            <p:ph type="title"/>
          </p:nvPr>
        </p:nvSpPr>
        <p:spPr>
          <a:xfrm>
            <a:off x="311700" y="749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426" name="Google Shape;426;p10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109"/>
          <p:cNvSpPr/>
          <p:nvPr/>
        </p:nvSpPr>
        <p:spPr>
          <a:xfrm>
            <a:off x="1525500" y="1591557"/>
            <a:ext cx="2970300" cy="2229900"/>
          </a:xfrm>
          <a:prstGeom prst="roundRect">
            <a:avLst>
              <a:gd fmla="val 1112" name="adj"/>
            </a:avLst>
          </a:prstGeom>
          <a:solidFill>
            <a:srgbClr val="FFFFFF"/>
          </a:solidFill>
          <a:ln cap="flat" cmpd="sng" w="9525">
            <a:solidFill>
              <a:srgbClr val="E7E6E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1A253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28" name="Google Shape;428;p109"/>
          <p:cNvSpPr/>
          <p:nvPr/>
        </p:nvSpPr>
        <p:spPr>
          <a:xfrm>
            <a:off x="4648200" y="1591557"/>
            <a:ext cx="2970300" cy="2229900"/>
          </a:xfrm>
          <a:prstGeom prst="roundRect">
            <a:avLst>
              <a:gd fmla="val 1112" name="adj"/>
            </a:avLst>
          </a:prstGeom>
          <a:solidFill>
            <a:srgbClr val="FFFFFF"/>
          </a:solidFill>
          <a:ln cap="flat" cmpd="sng" w="9525">
            <a:solidFill>
              <a:srgbClr val="E7E6E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1A253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29" name="Google Shape;429;p109"/>
          <p:cNvSpPr txBox="1"/>
          <p:nvPr>
            <p:ph idx="1" type="body"/>
          </p:nvPr>
        </p:nvSpPr>
        <p:spPr>
          <a:xfrm>
            <a:off x="1525500" y="1631207"/>
            <a:ext cx="2970300" cy="21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0" name="Google Shape;430;p109"/>
          <p:cNvSpPr txBox="1"/>
          <p:nvPr>
            <p:ph idx="2" type="body"/>
          </p:nvPr>
        </p:nvSpPr>
        <p:spPr>
          <a:xfrm>
            <a:off x="4648200" y="1631207"/>
            <a:ext cx="2970300" cy="21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433" name="Google Shape;433;p1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11"/>
          <p:cNvSpPr txBox="1"/>
          <p:nvPr>
            <p:ph type="title"/>
          </p:nvPr>
        </p:nvSpPr>
        <p:spPr>
          <a:xfrm>
            <a:off x="258600" y="555600"/>
            <a:ext cx="86268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36" name="Google Shape;436;p111"/>
          <p:cNvSpPr txBox="1"/>
          <p:nvPr>
            <p:ph idx="1" type="body"/>
          </p:nvPr>
        </p:nvSpPr>
        <p:spPr>
          <a:xfrm>
            <a:off x="217375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pic>
        <p:nvPicPr>
          <p:cNvPr id="437" name="Google Shape;437;p1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111"/>
          <p:cNvSpPr txBox="1"/>
          <p:nvPr>
            <p:ph idx="2" type="body"/>
          </p:nvPr>
        </p:nvSpPr>
        <p:spPr>
          <a:xfrm>
            <a:off x="31680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9" name="Google Shape;439;p111"/>
          <p:cNvSpPr txBox="1"/>
          <p:nvPr>
            <p:ph idx="3" type="body"/>
          </p:nvPr>
        </p:nvSpPr>
        <p:spPr>
          <a:xfrm>
            <a:off x="6118625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12"/>
          <p:cNvSpPr txBox="1"/>
          <p:nvPr>
            <p:ph type="title"/>
          </p:nvPr>
        </p:nvSpPr>
        <p:spPr>
          <a:xfrm>
            <a:off x="490250" y="1026375"/>
            <a:ext cx="3895200" cy="267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442" name="Google Shape;442;p1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112"/>
          <p:cNvSpPr/>
          <p:nvPr/>
        </p:nvSpPr>
        <p:spPr>
          <a:xfrm>
            <a:off x="5092175" y="1012025"/>
            <a:ext cx="3129300" cy="3014400"/>
          </a:xfrm>
          <a:prstGeom prst="roundRect">
            <a:avLst>
              <a:gd fmla="val 3620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112"/>
          <p:cNvSpPr/>
          <p:nvPr>
            <p:ph idx="2" type="pic"/>
          </p:nvPr>
        </p:nvSpPr>
        <p:spPr>
          <a:xfrm>
            <a:off x="4866275" y="1148375"/>
            <a:ext cx="3150900" cy="3014400"/>
          </a:xfrm>
          <a:prstGeom prst="roundRect">
            <a:avLst>
              <a:gd fmla="val 3095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8000"/>
              </a:srgbClr>
            </a:outerShdw>
          </a:effectLst>
        </p:spPr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2">
  <p:cSld name="MAIN_POINT_2">
    <p:bg>
      <p:bgPr>
        <a:solidFill>
          <a:schemeClr val="accent5"/>
        </a:solidFill>
      </p:bgPr>
    </p:bg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13"/>
          <p:cNvSpPr txBox="1"/>
          <p:nvPr>
            <p:ph type="title"/>
          </p:nvPr>
        </p:nvSpPr>
        <p:spPr>
          <a:xfrm>
            <a:off x="490250" y="1026375"/>
            <a:ext cx="3895200" cy="267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447" name="Google Shape;447;p1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113"/>
          <p:cNvSpPr/>
          <p:nvPr/>
        </p:nvSpPr>
        <p:spPr>
          <a:xfrm>
            <a:off x="5092175" y="1012025"/>
            <a:ext cx="3129300" cy="3014400"/>
          </a:xfrm>
          <a:prstGeom prst="roundRect">
            <a:avLst>
              <a:gd fmla="val 3620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113"/>
          <p:cNvSpPr/>
          <p:nvPr>
            <p:ph idx="2" type="pic"/>
          </p:nvPr>
        </p:nvSpPr>
        <p:spPr>
          <a:xfrm>
            <a:off x="4866275" y="1148375"/>
            <a:ext cx="3150900" cy="3014400"/>
          </a:xfrm>
          <a:prstGeom prst="roundRect">
            <a:avLst>
              <a:gd fmla="val 3095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8000"/>
              </a:srgbClr>
            </a:outerShdw>
          </a:effectLst>
        </p:spPr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2 1">
  <p:cSld name="MAIN_POINT_2_1">
    <p:bg>
      <p:bgPr>
        <a:solidFill>
          <a:schemeClr val="dk1"/>
        </a:solidFill>
      </p:bgPr>
    </p:bg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114"/>
          <p:cNvPicPr preferRelativeResize="0"/>
          <p:nvPr/>
        </p:nvPicPr>
        <p:blipFill rotWithShape="1">
          <a:blip r:embed="rId2">
            <a:alphaModFix/>
          </a:blip>
          <a:srcRect b="3541" l="0" r="0" t="4959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114"/>
          <p:cNvSpPr txBox="1"/>
          <p:nvPr>
            <p:ph type="title"/>
          </p:nvPr>
        </p:nvSpPr>
        <p:spPr>
          <a:xfrm>
            <a:off x="490250" y="1026375"/>
            <a:ext cx="3895200" cy="267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453" name="Google Shape;453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114"/>
          <p:cNvSpPr/>
          <p:nvPr/>
        </p:nvSpPr>
        <p:spPr>
          <a:xfrm>
            <a:off x="5092175" y="1012025"/>
            <a:ext cx="3129300" cy="3014400"/>
          </a:xfrm>
          <a:prstGeom prst="roundRect">
            <a:avLst>
              <a:gd fmla="val 3620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114"/>
          <p:cNvSpPr/>
          <p:nvPr>
            <p:ph idx="2" type="pic"/>
          </p:nvPr>
        </p:nvSpPr>
        <p:spPr>
          <a:xfrm>
            <a:off x="4866275" y="1148375"/>
            <a:ext cx="3150900" cy="3014400"/>
          </a:xfrm>
          <a:prstGeom prst="roundRect">
            <a:avLst>
              <a:gd fmla="val 3095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8000"/>
              </a:srgbClr>
            </a:outerShdw>
          </a:effectLst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">
  <p:cSld name="MAIN_POINT_3"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115"/>
          <p:cNvSpPr txBox="1"/>
          <p:nvPr>
            <p:ph type="title"/>
          </p:nvPr>
        </p:nvSpPr>
        <p:spPr>
          <a:xfrm>
            <a:off x="490250" y="1026375"/>
            <a:ext cx="3895200" cy="267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458" name="Google Shape;458;p1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115"/>
          <p:cNvSpPr/>
          <p:nvPr>
            <p:ph idx="2" type="pic"/>
          </p:nvPr>
        </p:nvSpPr>
        <p:spPr>
          <a:xfrm>
            <a:off x="5131825" y="1119675"/>
            <a:ext cx="3150900" cy="3014400"/>
          </a:xfrm>
          <a:prstGeom prst="roundRect">
            <a:avLst>
              <a:gd fmla="val 3095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8000"/>
              </a:srgbClr>
            </a:outerShdw>
          </a:effectLst>
        </p:spPr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2 2">
  <p:cSld name="MAIN_POINT_2_2">
    <p:bg>
      <p:bgPr>
        <a:solidFill>
          <a:schemeClr val="accent5"/>
        </a:solidFill>
      </p:bgPr>
    </p:bg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116"/>
          <p:cNvSpPr txBox="1"/>
          <p:nvPr>
            <p:ph type="title"/>
          </p:nvPr>
        </p:nvSpPr>
        <p:spPr>
          <a:xfrm>
            <a:off x="490250" y="1026375"/>
            <a:ext cx="3895200" cy="267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462" name="Google Shape;462;p1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116"/>
          <p:cNvSpPr/>
          <p:nvPr>
            <p:ph idx="2" type="pic"/>
          </p:nvPr>
        </p:nvSpPr>
        <p:spPr>
          <a:xfrm>
            <a:off x="5131825" y="1119675"/>
            <a:ext cx="3150900" cy="3014400"/>
          </a:xfrm>
          <a:prstGeom prst="roundRect">
            <a:avLst>
              <a:gd fmla="val 3095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8000"/>
              </a:srgbClr>
            </a:outerShdw>
          </a:effectLst>
        </p:spPr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2 1 1">
  <p:cSld name="MAIN_POINT_2_1_1">
    <p:bg>
      <p:bgPr>
        <a:solidFill>
          <a:schemeClr val="dk1"/>
        </a:solidFill>
      </p:bgPr>
    </p:bg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117"/>
          <p:cNvPicPr preferRelativeResize="0"/>
          <p:nvPr/>
        </p:nvPicPr>
        <p:blipFill rotWithShape="1">
          <a:blip r:embed="rId2">
            <a:alphaModFix/>
          </a:blip>
          <a:srcRect b="3541" l="0" r="0" t="4959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117"/>
          <p:cNvSpPr txBox="1"/>
          <p:nvPr>
            <p:ph type="title"/>
          </p:nvPr>
        </p:nvSpPr>
        <p:spPr>
          <a:xfrm>
            <a:off x="490250" y="1026375"/>
            <a:ext cx="3895200" cy="267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467" name="Google Shape;467;p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117"/>
          <p:cNvSpPr/>
          <p:nvPr>
            <p:ph idx="2" type="pic"/>
          </p:nvPr>
        </p:nvSpPr>
        <p:spPr>
          <a:xfrm>
            <a:off x="5131825" y="1119675"/>
            <a:ext cx="3150900" cy="3014400"/>
          </a:xfrm>
          <a:prstGeom prst="roundRect">
            <a:avLst>
              <a:gd fmla="val 3095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8000"/>
              </a:srgbClr>
            </a:outerShdw>
          </a:effectLst>
        </p:spPr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APTION_ONLY"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1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19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3" name="Google Shape;473;p119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pic>
        <p:nvPicPr>
          <p:cNvPr id="474" name="Google Shape;474;p1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1">
  <p:cSld name="BIG_NUMBER_1"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120"/>
          <p:cNvPicPr preferRelativeResize="0"/>
          <p:nvPr/>
        </p:nvPicPr>
        <p:blipFill rotWithShape="1">
          <a:blip r:embed="rId2">
            <a:alphaModFix/>
          </a:blip>
          <a:srcRect b="3541" l="0" r="0" t="4959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120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78" name="Google Shape;478;p120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>
                <a:solidFill>
                  <a:srgbClr val="FFFFFF"/>
                </a:solidFill>
              </a:defRPr>
            </a:lvl1pPr>
            <a:lvl2pPr indent="-304800" lvl="1" marL="914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2pPr>
            <a:lvl3pPr indent="-304800" lvl="2" marL="1371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3pPr>
            <a:lvl4pPr indent="-304800" lvl="3" marL="1828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4pPr>
            <a:lvl5pPr indent="-304800" lvl="4" marL="22860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5pPr>
            <a:lvl6pPr indent="-304800" lvl="5" marL="2743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6pPr>
            <a:lvl7pPr indent="-304800" lvl="6" marL="3200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7pPr>
            <a:lvl8pPr indent="-304800" lvl="7" marL="3657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8pPr>
            <a:lvl9pPr indent="-304800" lvl="8" marL="4114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479" name="Google Shape;479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Google Shape;481;p1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_Blank 1">
  <p:cSld name="TITLE_AND_BODY_2_1_1_1">
    <p:bg>
      <p:bgPr>
        <a:solidFill>
          <a:srgbClr val="FFFFFF"/>
        </a:solidFill>
      </p:bgPr>
    </p:bg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Google Shape;483;p1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bg>
      <p:bgPr>
        <a:solidFill>
          <a:srgbClr val="FFFFFF"/>
        </a:solidFill>
      </p:bgPr>
    </p:bg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_3 Column">
  <p:cSld name="TITLE_AND_BODY_2">
    <p:bg>
      <p:bgPr>
        <a:solidFill>
          <a:srgbClr val="FFFFFF"/>
        </a:solidFill>
      </p:bgPr>
    </p:bg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24"/>
          <p:cNvSpPr txBox="1"/>
          <p:nvPr>
            <p:ph type="title"/>
          </p:nvPr>
        </p:nvSpPr>
        <p:spPr>
          <a:xfrm>
            <a:off x="311700" y="270000"/>
            <a:ext cx="85206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87" name="Google Shape;487;p124"/>
          <p:cNvSpPr txBox="1"/>
          <p:nvPr>
            <p:ph idx="1" type="body"/>
          </p:nvPr>
        </p:nvSpPr>
        <p:spPr>
          <a:xfrm>
            <a:off x="311700" y="1838275"/>
            <a:ext cx="3041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●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○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■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●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○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■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●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○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■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88" name="Google Shape;488;p1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buNone/>
              <a:defRPr sz="1100"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buNone/>
              <a:defRPr sz="1100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buNone/>
              <a:defRPr sz="1100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buNone/>
              <a:defRPr sz="1100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buNone/>
              <a:defRPr sz="1100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buNone/>
              <a:defRPr sz="1100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buNone/>
              <a:defRPr sz="1100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buNone/>
              <a:defRPr sz="1100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buNone/>
              <a:defRPr sz="1100"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89" name="Google Shape;489;p124"/>
          <p:cNvPicPr preferRelativeResize="0"/>
          <p:nvPr/>
        </p:nvPicPr>
        <p:blipFill rotWithShape="1">
          <a:blip r:embed="rId2">
            <a:alphaModFix/>
          </a:blip>
          <a:srcRect b="23997" l="0" r="0" t="24002"/>
          <a:stretch/>
        </p:blipFill>
        <p:spPr>
          <a:xfrm>
            <a:off x="455548" y="4775249"/>
            <a:ext cx="486551" cy="126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124"/>
          <p:cNvSpPr txBox="1"/>
          <p:nvPr>
            <p:ph idx="2" type="body"/>
          </p:nvPr>
        </p:nvSpPr>
        <p:spPr>
          <a:xfrm>
            <a:off x="6332175" y="1838275"/>
            <a:ext cx="3917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●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○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■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●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○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■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●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○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■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91" name="Google Shape;491;p124"/>
          <p:cNvSpPr txBox="1"/>
          <p:nvPr>
            <p:ph idx="3" type="body"/>
          </p:nvPr>
        </p:nvSpPr>
        <p:spPr>
          <a:xfrm>
            <a:off x="3350175" y="1838275"/>
            <a:ext cx="2982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●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○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■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●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○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■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●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○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■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92" name="Google Shape;492;p124"/>
          <p:cNvSpPr txBox="1"/>
          <p:nvPr>
            <p:ph idx="4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>
            <a:lvl1pPr lvl="0" rtl="0">
              <a:buNone/>
              <a:defRPr sz="11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buNone/>
              <a:defRPr sz="11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buNone/>
              <a:defRPr sz="11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buNone/>
              <a:defRPr sz="11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buNone/>
              <a:defRPr sz="11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buNone/>
              <a:defRPr sz="11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buNone/>
              <a:defRPr sz="11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buNone/>
              <a:defRPr sz="11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buNone/>
              <a:defRPr sz="11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 - Title Flow" type="title">
  <p:cSld name="TITLE">
    <p:bg>
      <p:bgPr>
        <a:solidFill>
          <a:schemeClr val="accent5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1793" y="1731675"/>
            <a:ext cx="1354100" cy="2268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4"/>
          <p:cNvSpPr txBox="1"/>
          <p:nvPr>
            <p:ph type="ctrTitle"/>
          </p:nvPr>
        </p:nvSpPr>
        <p:spPr>
          <a:xfrm>
            <a:off x="900925" y="2083750"/>
            <a:ext cx="3680100" cy="101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900925" y="2987957"/>
            <a:ext cx="3651300" cy="5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57" name="Google Shape;57;p14"/>
          <p:cNvSpPr/>
          <p:nvPr/>
        </p:nvSpPr>
        <p:spPr>
          <a:xfrm>
            <a:off x="5092175" y="1012025"/>
            <a:ext cx="3129300" cy="3014400"/>
          </a:xfrm>
          <a:prstGeom prst="roundRect">
            <a:avLst>
              <a:gd fmla="val 3620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4"/>
          <p:cNvSpPr/>
          <p:nvPr>
            <p:ph idx="2" type="pic"/>
          </p:nvPr>
        </p:nvSpPr>
        <p:spPr>
          <a:xfrm>
            <a:off x="4866275" y="1148375"/>
            <a:ext cx="3150900" cy="3014400"/>
          </a:xfrm>
          <a:prstGeom prst="roundRect">
            <a:avLst>
              <a:gd fmla="val 3095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8000"/>
              </a:srgbClr>
            </a:outerShdw>
          </a:effectLst>
        </p:spPr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ackground 1">
  <p:cSld name="1_background 1"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125"/>
          <p:cNvSpPr txBox="1"/>
          <p:nvPr/>
        </p:nvSpPr>
        <p:spPr>
          <a:xfrm>
            <a:off x="4375150" y="4914900"/>
            <a:ext cx="39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875" lIns="25725" spcFirstLastPara="1" rIns="25725" wrap="square" tIns="1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5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526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Flow 1">
  <p:cSld name="TITLE_2_1_1">
    <p:bg>
      <p:bgPr>
        <a:solidFill>
          <a:schemeClr val="dk1"/>
        </a:solidFill>
      </p:bgPr>
    </p:bg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126"/>
          <p:cNvPicPr preferRelativeResize="0"/>
          <p:nvPr/>
        </p:nvPicPr>
        <p:blipFill rotWithShape="1">
          <a:blip r:embed="rId2">
            <a:alphaModFix/>
          </a:blip>
          <a:srcRect b="3541" l="0" r="0" t="4959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126"/>
          <p:cNvSpPr txBox="1"/>
          <p:nvPr>
            <p:ph type="ctrTitle"/>
          </p:nvPr>
        </p:nvSpPr>
        <p:spPr>
          <a:xfrm>
            <a:off x="1406000" y="2083750"/>
            <a:ext cx="6722100" cy="54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98" name="Google Shape;498;p126"/>
          <p:cNvSpPr txBox="1"/>
          <p:nvPr>
            <p:ph idx="1" type="subTitle"/>
          </p:nvPr>
        </p:nvSpPr>
        <p:spPr>
          <a:xfrm>
            <a:off x="2941375" y="2630057"/>
            <a:ext cx="3651300" cy="5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-only layout 1">
  <p:cSld name="CUSTOM_11_1"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27"/>
          <p:cNvSpPr txBox="1"/>
          <p:nvPr>
            <p:ph idx="12" type="sldNum"/>
          </p:nvPr>
        </p:nvSpPr>
        <p:spPr>
          <a:xfrm>
            <a:off x="8505181" y="4675294"/>
            <a:ext cx="4848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01" name="Google Shape;501;p127"/>
          <p:cNvSpPr txBox="1"/>
          <p:nvPr>
            <p:ph type="title"/>
          </p:nvPr>
        </p:nvSpPr>
        <p:spPr>
          <a:xfrm>
            <a:off x="537656" y="351225"/>
            <a:ext cx="7892400" cy="5925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300">
                <a:solidFill>
                  <a:srgbClr val="FC983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100"/>
            </a:lvl9pPr>
          </a:lstStyle>
          <a:p/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lank 1">
  <p:cSld name="Title and blank 2"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128"/>
          <p:cNvSpPr txBox="1"/>
          <p:nvPr>
            <p:ph type="title"/>
          </p:nvPr>
        </p:nvSpPr>
        <p:spPr>
          <a:xfrm>
            <a:off x="457200" y="406399"/>
            <a:ext cx="82281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400"/>
              <a:buFont typeface="Proxima Nova"/>
              <a:buNone/>
              <a:defRPr b="1" i="0" sz="3600" u="none" cap="none" strike="noStrike">
                <a:solidFill>
                  <a:srgbClr val="252525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400"/>
              <a:buFont typeface="Proxima Nova"/>
              <a:buNone/>
              <a:defRPr b="1" i="0" sz="3600" u="none" cap="none" strike="noStrike">
                <a:solidFill>
                  <a:srgbClr val="252525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400"/>
              <a:buFont typeface="Proxima Nova"/>
              <a:buNone/>
              <a:defRPr b="1" i="0" sz="3600" u="none" cap="none" strike="noStrike">
                <a:solidFill>
                  <a:srgbClr val="252525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400"/>
              <a:buFont typeface="Proxima Nova"/>
              <a:buNone/>
              <a:defRPr b="1" i="0" sz="3600" u="none" cap="none" strike="noStrike">
                <a:solidFill>
                  <a:srgbClr val="252525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400"/>
              <a:buFont typeface="Proxima Nova"/>
              <a:buNone/>
              <a:defRPr b="1" i="0" sz="3600" u="none" cap="none" strike="noStrike">
                <a:solidFill>
                  <a:srgbClr val="252525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400"/>
              <a:buFont typeface="Proxima Nova"/>
              <a:buNone/>
              <a:defRPr b="1" i="0" sz="3600" u="none" cap="none" strike="noStrike">
                <a:solidFill>
                  <a:srgbClr val="252525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400"/>
              <a:buFont typeface="Proxima Nova"/>
              <a:buNone/>
              <a:defRPr b="1" i="0" sz="3600" u="none" cap="none" strike="noStrike">
                <a:solidFill>
                  <a:srgbClr val="252525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400"/>
              <a:buFont typeface="Proxima Nova"/>
              <a:buNone/>
              <a:defRPr b="1" i="0" sz="3600" u="none" cap="none" strike="noStrike">
                <a:solidFill>
                  <a:srgbClr val="252525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400"/>
              <a:buFont typeface="Proxima Nova"/>
              <a:buNone/>
              <a:defRPr b="1" i="0" sz="3600" u="none" cap="none" strike="noStrike">
                <a:solidFill>
                  <a:srgbClr val="252525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504" name="Google Shape;504;p128"/>
          <p:cNvSpPr txBox="1"/>
          <p:nvPr>
            <p:ph idx="12" type="sldNum"/>
          </p:nvPr>
        </p:nvSpPr>
        <p:spPr>
          <a:xfrm>
            <a:off x="6553200" y="4714080"/>
            <a:ext cx="2133600" cy="2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Proxima Nova"/>
              <a:buNone/>
              <a:defRPr b="0" i="0" sz="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Proxima Nova"/>
              <a:buNone/>
              <a:defRPr b="0" i="0" sz="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Proxima Nova"/>
              <a:buNone/>
              <a:defRPr b="0" i="0" sz="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Proxima Nova"/>
              <a:buNone/>
              <a:defRPr b="0" i="0" sz="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Proxima Nova"/>
              <a:buNone/>
              <a:defRPr b="0" i="0" sz="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Proxima Nova"/>
              <a:buNone/>
              <a:defRPr b="0" i="0" sz="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Proxima Nova"/>
              <a:buNone/>
              <a:defRPr b="0" i="0" sz="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Proxima Nova"/>
              <a:buNone/>
              <a:defRPr b="0" i="0" sz="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Proxima Nova"/>
              <a:buNone/>
              <a:defRPr b="0" i="0" sz="800" u="none" cap="none" strike="noStrike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-only layout">
  <p:cSld name="CUSTOM_11_2"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Blank"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>
  <p:cSld name="3_Title Slide"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bg>
      <p:bgPr>
        <a:solidFill>
          <a:srgbClr val="1A2538"/>
        </a:solidFill>
      </p:bgPr>
    </p:bg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2"/>
          <p:cNvSpPr txBox="1"/>
          <p:nvPr>
            <p:ph type="title"/>
          </p:nvPr>
        </p:nvSpPr>
        <p:spPr>
          <a:xfrm>
            <a:off x="1898850" y="2094200"/>
            <a:ext cx="5346300" cy="9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_Blank">
  <p:cSld name="TITLE_AND_BODY_2_1_1_2">
    <p:bg>
      <p:bgPr>
        <a:solidFill>
          <a:srgbClr val="FFFFFF"/>
        </a:solidFill>
      </p:bgPr>
    </p:bg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Valencia ">
  <p:cSld name="TITLE_4">
    <p:bg>
      <p:bgPr>
        <a:solidFill>
          <a:schemeClr val="accent2"/>
        </a:solidFill>
      </p:bgPr>
    </p:bg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34"/>
          <p:cNvSpPr txBox="1"/>
          <p:nvPr>
            <p:ph type="title"/>
          </p:nvPr>
        </p:nvSpPr>
        <p:spPr>
          <a:xfrm>
            <a:off x="652200" y="1246800"/>
            <a:ext cx="7839600" cy="264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1" sz="24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13" name="Google Shape;513;p134"/>
          <p:cNvSpPr/>
          <p:nvPr/>
        </p:nvSpPr>
        <p:spPr>
          <a:xfrm rot="10800000">
            <a:off x="8560200" y="-12"/>
            <a:ext cx="583800" cy="585600"/>
          </a:xfrm>
          <a:custGeom>
            <a:rect b="b" l="l" r="r" t="t"/>
            <a:pathLst>
              <a:path extrusionOk="0" h="120000" w="120000">
                <a:moveTo>
                  <a:pt x="59890" y="0"/>
                </a:moveTo>
                <a:lnTo>
                  <a:pt x="0" y="0"/>
                </a:lnTo>
                <a:lnTo>
                  <a:pt x="0" y="120000"/>
                </a:lnTo>
                <a:lnTo>
                  <a:pt x="120000" y="120000"/>
                </a:lnTo>
                <a:lnTo>
                  <a:pt x="120000" y="59672"/>
                </a:lnTo>
                <a:lnTo>
                  <a:pt x="59890" y="59672"/>
                </a:lnTo>
                <a:lnTo>
                  <a:pt x="59890" y="0"/>
                </a:lnTo>
                <a:close/>
              </a:path>
            </a:pathLst>
          </a:custGeom>
          <a:solidFill>
            <a:srgbClr val="FD8004">
              <a:alpha val="61450"/>
            </a:srgbClr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14" name="Google Shape;514;p134"/>
          <p:cNvSpPr/>
          <p:nvPr/>
        </p:nvSpPr>
        <p:spPr>
          <a:xfrm>
            <a:off x="0" y="3168600"/>
            <a:ext cx="1967700" cy="1974900"/>
          </a:xfrm>
          <a:custGeom>
            <a:rect b="b" l="l" r="r" t="t"/>
            <a:pathLst>
              <a:path extrusionOk="0" h="120000" w="120000">
                <a:moveTo>
                  <a:pt x="59890" y="0"/>
                </a:moveTo>
                <a:lnTo>
                  <a:pt x="0" y="0"/>
                </a:lnTo>
                <a:lnTo>
                  <a:pt x="0" y="120000"/>
                </a:lnTo>
                <a:lnTo>
                  <a:pt x="120000" y="120000"/>
                </a:lnTo>
                <a:lnTo>
                  <a:pt x="120000" y="59672"/>
                </a:lnTo>
                <a:lnTo>
                  <a:pt x="59890" y="59672"/>
                </a:lnTo>
                <a:lnTo>
                  <a:pt x="59890" y="0"/>
                </a:lnTo>
                <a:close/>
              </a:path>
            </a:pathLst>
          </a:custGeom>
          <a:solidFill>
            <a:srgbClr val="FD8004">
              <a:alpha val="61450"/>
            </a:srgbClr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0000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 - Title Flow, no image">
  <p:cSld name="TITLE_3">
    <p:bg>
      <p:bgPr>
        <a:solidFill>
          <a:schemeClr val="accent5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94950" y="1731675"/>
            <a:ext cx="1354100" cy="2268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5"/>
          <p:cNvSpPr txBox="1"/>
          <p:nvPr>
            <p:ph type="ctrTitle"/>
          </p:nvPr>
        </p:nvSpPr>
        <p:spPr>
          <a:xfrm>
            <a:off x="1259425" y="2083750"/>
            <a:ext cx="6625200" cy="56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2746350" y="2706357"/>
            <a:ext cx="3651300" cy="5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-only layout 2">
  <p:cSld name="CUSTOM_11"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35"/>
          <p:cNvSpPr txBox="1"/>
          <p:nvPr>
            <p:ph idx="12" type="sldNum"/>
          </p:nvPr>
        </p:nvSpPr>
        <p:spPr>
          <a:xfrm>
            <a:off x="8505181" y="4675294"/>
            <a:ext cx="4848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7" name="Google Shape;517;p135"/>
          <p:cNvSpPr txBox="1"/>
          <p:nvPr>
            <p:ph type="title"/>
          </p:nvPr>
        </p:nvSpPr>
        <p:spPr>
          <a:xfrm>
            <a:off x="537656" y="351225"/>
            <a:ext cx="7892400" cy="5925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300">
                <a:solidFill>
                  <a:srgbClr val="FC9835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1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1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1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1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1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1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1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100"/>
            </a:lvl9pPr>
          </a:lstStyle>
          <a:p/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_2 Column">
  <p:cSld name="TITLE_AND_BODY_2_1">
    <p:bg>
      <p:bgPr>
        <a:solidFill>
          <a:srgbClr val="FFFFFF"/>
        </a:solidFill>
      </p:bgPr>
    </p:bg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136"/>
          <p:cNvSpPr txBox="1"/>
          <p:nvPr>
            <p:ph type="title"/>
          </p:nvPr>
        </p:nvSpPr>
        <p:spPr>
          <a:xfrm>
            <a:off x="311700" y="270000"/>
            <a:ext cx="85206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 sz="24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0" name="Google Shape;520;p136"/>
          <p:cNvSpPr txBox="1"/>
          <p:nvPr>
            <p:ph idx="1" type="body"/>
          </p:nvPr>
        </p:nvSpPr>
        <p:spPr>
          <a:xfrm>
            <a:off x="311700" y="1838275"/>
            <a:ext cx="4496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●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○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■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●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○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■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●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○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■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1" name="Google Shape;521;p1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22" name="Google Shape;522;p136"/>
          <p:cNvPicPr preferRelativeResize="0"/>
          <p:nvPr/>
        </p:nvPicPr>
        <p:blipFill rotWithShape="1">
          <a:blip r:embed="rId2">
            <a:alphaModFix/>
          </a:blip>
          <a:srcRect b="23997" l="0" r="0" t="24002"/>
          <a:stretch/>
        </p:blipFill>
        <p:spPr>
          <a:xfrm>
            <a:off x="455548" y="4775249"/>
            <a:ext cx="486551" cy="126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3" name="Google Shape;523;p136"/>
          <p:cNvSpPr txBox="1"/>
          <p:nvPr>
            <p:ph idx="2" type="body"/>
          </p:nvPr>
        </p:nvSpPr>
        <p:spPr>
          <a:xfrm>
            <a:off x="4808175" y="1838275"/>
            <a:ext cx="3917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●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○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■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●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○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■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●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○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DM Sans"/>
              <a:buChar char="■"/>
              <a:defRPr sz="1200"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4" name="Google Shape;524;p136"/>
          <p:cNvSpPr txBox="1"/>
          <p:nvPr>
            <p:ph idx="3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buNone/>
              <a:defRPr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buNone/>
              <a:defRPr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buNone/>
              <a:defRPr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buNone/>
              <a:defRPr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buNone/>
              <a:defRPr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buNone/>
              <a:defRPr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buNone/>
              <a:defRPr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buNone/>
              <a:defRPr>
                <a:solidFill>
                  <a:schemeClr val="accent3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_Blank 2">
  <p:cSld name="TITLE_AND_BODY_2_1_1_3">
    <p:bg>
      <p:bgPr>
        <a:solidFill>
          <a:srgbClr val="FFFFFF"/>
        </a:solidFill>
      </p:bgPr>
    </p:bg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 - Title Navy">
  <p:cSld name="TITLE_2">
    <p:bg>
      <p:bgPr>
        <a:solidFill>
          <a:schemeClr val="dk1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6"/>
          <p:cNvPicPr preferRelativeResize="0"/>
          <p:nvPr/>
        </p:nvPicPr>
        <p:blipFill rotWithShape="1">
          <a:blip r:embed="rId2">
            <a:alphaModFix/>
          </a:blip>
          <a:srcRect b="3541" l="0" r="0" t="4959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6"/>
          <p:cNvSpPr/>
          <p:nvPr/>
        </p:nvSpPr>
        <p:spPr>
          <a:xfrm>
            <a:off x="5244575" y="1164425"/>
            <a:ext cx="3129300" cy="3014400"/>
          </a:xfrm>
          <a:prstGeom prst="roundRect">
            <a:avLst>
              <a:gd fmla="val 3620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6"/>
          <p:cNvSpPr/>
          <p:nvPr>
            <p:ph idx="2" type="pic"/>
          </p:nvPr>
        </p:nvSpPr>
        <p:spPr>
          <a:xfrm>
            <a:off x="5018675" y="1300775"/>
            <a:ext cx="3150900" cy="3014400"/>
          </a:xfrm>
          <a:prstGeom prst="roundRect">
            <a:avLst>
              <a:gd fmla="val 3095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8000"/>
              </a:srgbClr>
            </a:outerShdw>
          </a:effectLst>
        </p:spPr>
      </p:sp>
      <p:pic>
        <p:nvPicPr>
          <p:cNvPr id="67" name="Google Shape;6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1793" y="1731675"/>
            <a:ext cx="1354100" cy="22680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6"/>
          <p:cNvSpPr txBox="1"/>
          <p:nvPr>
            <p:ph type="ctrTitle"/>
          </p:nvPr>
        </p:nvSpPr>
        <p:spPr>
          <a:xfrm>
            <a:off x="900925" y="2083750"/>
            <a:ext cx="3680100" cy="101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9" name="Google Shape;69;p16"/>
          <p:cNvSpPr txBox="1"/>
          <p:nvPr>
            <p:ph idx="1" type="subTitle"/>
          </p:nvPr>
        </p:nvSpPr>
        <p:spPr>
          <a:xfrm>
            <a:off x="900925" y="2987957"/>
            <a:ext cx="3651300" cy="5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 - Title Navy, no image">
  <p:cSld name="TITLE_2_1">
    <p:bg>
      <p:bgPr>
        <a:solidFill>
          <a:schemeClr val="dk1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7"/>
          <p:cNvPicPr preferRelativeResize="0"/>
          <p:nvPr/>
        </p:nvPicPr>
        <p:blipFill rotWithShape="1">
          <a:blip r:embed="rId2">
            <a:alphaModFix/>
          </a:blip>
          <a:srcRect b="3541" l="0" r="0" t="4959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4950" y="1731675"/>
            <a:ext cx="1354100" cy="2268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7"/>
          <p:cNvSpPr txBox="1"/>
          <p:nvPr>
            <p:ph type="ctrTitle"/>
          </p:nvPr>
        </p:nvSpPr>
        <p:spPr>
          <a:xfrm>
            <a:off x="1259425" y="2083750"/>
            <a:ext cx="6625200" cy="56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74" name="Google Shape;74;p17"/>
          <p:cNvSpPr txBox="1"/>
          <p:nvPr>
            <p:ph idx="1" type="subTitle"/>
          </p:nvPr>
        </p:nvSpPr>
        <p:spPr>
          <a:xfrm>
            <a:off x="2746350" y="2706357"/>
            <a:ext cx="3651300" cy="5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 - Title Gray">
  <p:cSld name="TITLE_1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/>
          <p:nvPr/>
        </p:nvSpPr>
        <p:spPr>
          <a:xfrm>
            <a:off x="5092175" y="1012025"/>
            <a:ext cx="3129300" cy="3014400"/>
          </a:xfrm>
          <a:prstGeom prst="roundRect">
            <a:avLst>
              <a:gd fmla="val 3620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8"/>
          <p:cNvSpPr/>
          <p:nvPr>
            <p:ph idx="2" type="pic"/>
          </p:nvPr>
        </p:nvSpPr>
        <p:spPr>
          <a:xfrm>
            <a:off x="4866275" y="1148375"/>
            <a:ext cx="3150900" cy="3014400"/>
          </a:xfrm>
          <a:prstGeom prst="roundRect">
            <a:avLst>
              <a:gd fmla="val 3095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8000"/>
              </a:srgbClr>
            </a:outerShdw>
          </a:effectLst>
        </p:spPr>
      </p:sp>
      <p:sp>
        <p:nvSpPr>
          <p:cNvPr id="78" name="Google Shape;78;p18"/>
          <p:cNvSpPr txBox="1"/>
          <p:nvPr>
            <p:ph type="ctrTitle"/>
          </p:nvPr>
        </p:nvSpPr>
        <p:spPr>
          <a:xfrm>
            <a:off x="900925" y="2083750"/>
            <a:ext cx="3680100" cy="101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9" name="Google Shape;79;p18"/>
          <p:cNvSpPr txBox="1"/>
          <p:nvPr>
            <p:ph idx="1" type="subTitle"/>
          </p:nvPr>
        </p:nvSpPr>
        <p:spPr>
          <a:xfrm>
            <a:off x="900925" y="2987957"/>
            <a:ext cx="3651300" cy="5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80" name="Google Shape;80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1051" y="1710204"/>
            <a:ext cx="1354102" cy="271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 - Title Gray, no image">
  <p:cSld name="TITLE_1_1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/>
          <p:nvPr>
            <p:ph type="ctrTitle"/>
          </p:nvPr>
        </p:nvSpPr>
        <p:spPr>
          <a:xfrm>
            <a:off x="1259425" y="2083750"/>
            <a:ext cx="6625200" cy="56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3" name="Google Shape;83;p19"/>
          <p:cNvSpPr txBox="1"/>
          <p:nvPr>
            <p:ph idx="1" type="subTitle"/>
          </p:nvPr>
        </p:nvSpPr>
        <p:spPr>
          <a:xfrm>
            <a:off x="2746375" y="2630157"/>
            <a:ext cx="3651300" cy="5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84" name="Google Shape;84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94974" y="1686387"/>
            <a:ext cx="1354102" cy="271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- Gray" type="secHead">
  <p:cSld name="SECTION_HEADER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87" name="Google Shape;8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- Navy">
  <p:cSld name="SECTION_HEADER_1">
    <p:bg>
      <p:bgPr>
        <a:solidFill>
          <a:schemeClr val="accent5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90" name="Google Shape;90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- flow">
  <p:cSld name="SECTION_HEADER_1_1">
    <p:bg>
      <p:bgPr>
        <a:solidFill>
          <a:schemeClr val="dk1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2"/>
          <p:cNvPicPr preferRelativeResize="0"/>
          <p:nvPr/>
        </p:nvPicPr>
        <p:blipFill rotWithShape="1">
          <a:blip r:embed="rId2">
            <a:alphaModFix/>
          </a:blip>
          <a:srcRect b="3541" l="0" r="0" t="4959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94" name="Google Shape;9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- Gray w/bracket">
  <p:cSld name="SECTION_HEADER_2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97" name="Google Shape;97;p23"/>
          <p:cNvPicPr preferRelativeResize="0"/>
          <p:nvPr/>
        </p:nvPicPr>
        <p:blipFill rotWithShape="1">
          <a:blip r:embed="rId2">
            <a:alphaModFix/>
          </a:blip>
          <a:srcRect b="49791" l="50341" r="4710" t="0"/>
          <a:stretch/>
        </p:blipFill>
        <p:spPr>
          <a:xfrm>
            <a:off x="8454972" y="-114838"/>
            <a:ext cx="753625" cy="84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- Navy w/bracket">
  <p:cSld name="SECTION_HEADER_1_2">
    <p:bg>
      <p:bgPr>
        <a:solidFill>
          <a:schemeClr val="accent5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100" name="Google Shape;100;p24"/>
          <p:cNvPicPr preferRelativeResize="0"/>
          <p:nvPr/>
        </p:nvPicPr>
        <p:blipFill rotWithShape="1">
          <a:blip r:embed="rId2">
            <a:alphaModFix/>
          </a:blip>
          <a:srcRect b="49791" l="50341" r="4710" t="0"/>
          <a:stretch/>
        </p:blipFill>
        <p:spPr>
          <a:xfrm>
            <a:off x="8454972" y="-114838"/>
            <a:ext cx="753625" cy="84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- Flow w/bracket">
  <p:cSld name="SECTION_HEADER_1_1_1">
    <p:bg>
      <p:bgPr>
        <a:solidFill>
          <a:schemeClr val="dk1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5"/>
          <p:cNvPicPr preferRelativeResize="0"/>
          <p:nvPr/>
        </p:nvPicPr>
        <p:blipFill rotWithShape="1">
          <a:blip r:embed="rId2">
            <a:alphaModFix/>
          </a:blip>
          <a:srcRect b="3541" l="0" r="0" t="4959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104" name="Google Shape;104;p25"/>
          <p:cNvPicPr preferRelativeResize="0"/>
          <p:nvPr/>
        </p:nvPicPr>
        <p:blipFill rotWithShape="1">
          <a:blip r:embed="rId3">
            <a:alphaModFix/>
          </a:blip>
          <a:srcRect b="49791" l="50341" r="4710" t="0"/>
          <a:stretch/>
        </p:blipFill>
        <p:spPr>
          <a:xfrm>
            <a:off x="8454972" y="-114838"/>
            <a:ext cx="753625" cy="84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 right" type="tx">
  <p:cSld name="TITLE_AND_BODY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/>
          <p:nvPr>
            <p:ph type="title"/>
          </p:nvPr>
        </p:nvSpPr>
        <p:spPr>
          <a:xfrm>
            <a:off x="311700" y="826025"/>
            <a:ext cx="356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7" name="Google Shape;107;p26"/>
          <p:cNvSpPr txBox="1"/>
          <p:nvPr>
            <p:ph idx="1" type="body"/>
          </p:nvPr>
        </p:nvSpPr>
        <p:spPr>
          <a:xfrm>
            <a:off x="311700" y="1685875"/>
            <a:ext cx="3477900" cy="25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08" name="Google Shape;108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26"/>
          <p:cNvSpPr/>
          <p:nvPr/>
        </p:nvSpPr>
        <p:spPr>
          <a:xfrm>
            <a:off x="4458650" y="380400"/>
            <a:ext cx="4300200" cy="4374000"/>
          </a:xfrm>
          <a:prstGeom prst="roundRect">
            <a:avLst>
              <a:gd fmla="val 1353" name="adj"/>
            </a:avLst>
          </a:prstGeom>
          <a:solidFill>
            <a:srgbClr val="FCFD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Full Image Right">
  <p:cSld name="TITLE_AND_BODY_1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7"/>
          <p:cNvSpPr/>
          <p:nvPr/>
        </p:nvSpPr>
        <p:spPr>
          <a:xfrm>
            <a:off x="4458650" y="0"/>
            <a:ext cx="4685400" cy="5143500"/>
          </a:xfrm>
          <a:prstGeom prst="roundRect">
            <a:avLst>
              <a:gd fmla="val 0" name="adj"/>
            </a:avLst>
          </a:prstGeom>
          <a:solidFill>
            <a:srgbClr val="FCFD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12" name="Google Shape;112;p27"/>
          <p:cNvSpPr txBox="1"/>
          <p:nvPr>
            <p:ph type="title"/>
          </p:nvPr>
        </p:nvSpPr>
        <p:spPr>
          <a:xfrm>
            <a:off x="311700" y="826025"/>
            <a:ext cx="356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3" name="Google Shape;113;p27"/>
          <p:cNvSpPr txBox="1"/>
          <p:nvPr>
            <p:ph idx="1" type="body"/>
          </p:nvPr>
        </p:nvSpPr>
        <p:spPr>
          <a:xfrm>
            <a:off x="311700" y="1685875"/>
            <a:ext cx="3477900" cy="25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14" name="Google Shape;114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7"/>
          <p:cNvSpPr/>
          <p:nvPr>
            <p:ph idx="2" type="pic"/>
          </p:nvPr>
        </p:nvSpPr>
        <p:spPr>
          <a:xfrm>
            <a:off x="4458575" y="0"/>
            <a:ext cx="4685400" cy="51435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Full Image Right 1">
  <p:cSld name="TITLE_AND_BODY_1_1">
    <p:bg>
      <p:bgPr>
        <a:solidFill>
          <a:schemeClr val="lt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8"/>
          <p:cNvSpPr/>
          <p:nvPr/>
        </p:nvSpPr>
        <p:spPr>
          <a:xfrm>
            <a:off x="4458650" y="0"/>
            <a:ext cx="4685400" cy="5143500"/>
          </a:xfrm>
          <a:prstGeom prst="roundRect">
            <a:avLst>
              <a:gd fmla="val 0" name="adj"/>
            </a:avLst>
          </a:prstGeom>
          <a:solidFill>
            <a:srgbClr val="FCFD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18" name="Google Shape;118;p28"/>
          <p:cNvSpPr txBox="1"/>
          <p:nvPr>
            <p:ph type="title"/>
          </p:nvPr>
        </p:nvSpPr>
        <p:spPr>
          <a:xfrm>
            <a:off x="311700" y="826025"/>
            <a:ext cx="356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9" name="Google Shape;119;p28"/>
          <p:cNvSpPr txBox="1"/>
          <p:nvPr>
            <p:ph idx="1" type="body"/>
          </p:nvPr>
        </p:nvSpPr>
        <p:spPr>
          <a:xfrm>
            <a:off x="311700" y="1685875"/>
            <a:ext cx="3477900" cy="25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120" name="Google Shape;120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8"/>
          <p:cNvSpPr/>
          <p:nvPr/>
        </p:nvSpPr>
        <p:spPr>
          <a:xfrm>
            <a:off x="4450000" y="0"/>
            <a:ext cx="46854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9"/>
          <p:cNvSpPr txBox="1"/>
          <p:nvPr>
            <p:ph type="title"/>
          </p:nvPr>
        </p:nvSpPr>
        <p:spPr>
          <a:xfrm>
            <a:off x="311700" y="749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24" name="Google Shape;124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9"/>
          <p:cNvSpPr/>
          <p:nvPr/>
        </p:nvSpPr>
        <p:spPr>
          <a:xfrm>
            <a:off x="1525500" y="1591557"/>
            <a:ext cx="2970300" cy="2229900"/>
          </a:xfrm>
          <a:prstGeom prst="roundRect">
            <a:avLst>
              <a:gd fmla="val 1112" name="adj"/>
            </a:avLst>
          </a:prstGeom>
          <a:solidFill>
            <a:srgbClr val="FFFFFF"/>
          </a:solidFill>
          <a:ln cap="flat" cmpd="sng" w="9525">
            <a:solidFill>
              <a:srgbClr val="E7E6E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1A253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26" name="Google Shape;126;p29"/>
          <p:cNvSpPr/>
          <p:nvPr/>
        </p:nvSpPr>
        <p:spPr>
          <a:xfrm>
            <a:off x="4648200" y="1591557"/>
            <a:ext cx="2970300" cy="2229900"/>
          </a:xfrm>
          <a:prstGeom prst="roundRect">
            <a:avLst>
              <a:gd fmla="val 1112" name="adj"/>
            </a:avLst>
          </a:prstGeom>
          <a:solidFill>
            <a:srgbClr val="FFFFFF"/>
          </a:solidFill>
          <a:ln cap="flat" cmpd="sng" w="9525">
            <a:solidFill>
              <a:srgbClr val="E7E6E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1A253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27" name="Google Shape;127;p29"/>
          <p:cNvSpPr txBox="1"/>
          <p:nvPr>
            <p:ph idx="1" type="body"/>
          </p:nvPr>
        </p:nvSpPr>
        <p:spPr>
          <a:xfrm>
            <a:off x="1525500" y="1631207"/>
            <a:ext cx="2970300" cy="21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8" name="Google Shape;128;p29"/>
          <p:cNvSpPr txBox="1"/>
          <p:nvPr>
            <p:ph idx="2" type="body"/>
          </p:nvPr>
        </p:nvSpPr>
        <p:spPr>
          <a:xfrm>
            <a:off x="4648200" y="1631207"/>
            <a:ext cx="2970300" cy="21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31" name="Google Shape;131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1"/>
          <p:cNvSpPr txBox="1"/>
          <p:nvPr>
            <p:ph type="title"/>
          </p:nvPr>
        </p:nvSpPr>
        <p:spPr>
          <a:xfrm>
            <a:off x="258600" y="555600"/>
            <a:ext cx="86268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4" name="Google Shape;134;p31"/>
          <p:cNvSpPr txBox="1"/>
          <p:nvPr>
            <p:ph idx="1" type="body"/>
          </p:nvPr>
        </p:nvSpPr>
        <p:spPr>
          <a:xfrm>
            <a:off x="217375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pic>
        <p:nvPicPr>
          <p:cNvPr id="135" name="Google Shape;135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31"/>
          <p:cNvSpPr txBox="1"/>
          <p:nvPr>
            <p:ph idx="2" type="body"/>
          </p:nvPr>
        </p:nvSpPr>
        <p:spPr>
          <a:xfrm>
            <a:off x="31680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37" name="Google Shape;137;p31"/>
          <p:cNvSpPr txBox="1"/>
          <p:nvPr>
            <p:ph idx="3" type="body"/>
          </p:nvPr>
        </p:nvSpPr>
        <p:spPr>
          <a:xfrm>
            <a:off x="6118625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/>
          <p:nvPr>
            <p:ph type="title"/>
          </p:nvPr>
        </p:nvSpPr>
        <p:spPr>
          <a:xfrm>
            <a:off x="490250" y="1026375"/>
            <a:ext cx="3895200" cy="267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140" name="Google Shape;140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2"/>
          <p:cNvSpPr/>
          <p:nvPr/>
        </p:nvSpPr>
        <p:spPr>
          <a:xfrm>
            <a:off x="5092175" y="1012025"/>
            <a:ext cx="3129300" cy="3014400"/>
          </a:xfrm>
          <a:prstGeom prst="roundRect">
            <a:avLst>
              <a:gd fmla="val 3620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32"/>
          <p:cNvSpPr/>
          <p:nvPr>
            <p:ph idx="2" type="pic"/>
          </p:nvPr>
        </p:nvSpPr>
        <p:spPr>
          <a:xfrm>
            <a:off x="4866275" y="1148375"/>
            <a:ext cx="3150900" cy="3014400"/>
          </a:xfrm>
          <a:prstGeom prst="roundRect">
            <a:avLst>
              <a:gd fmla="val 3095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8000"/>
              </a:srgbClr>
            </a:outerShdw>
          </a:effectLst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2">
  <p:cSld name="MAIN_POINT_2">
    <p:bg>
      <p:bgPr>
        <a:solidFill>
          <a:schemeClr val="accent5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3"/>
          <p:cNvSpPr txBox="1"/>
          <p:nvPr>
            <p:ph type="title"/>
          </p:nvPr>
        </p:nvSpPr>
        <p:spPr>
          <a:xfrm>
            <a:off x="490250" y="1026375"/>
            <a:ext cx="3895200" cy="267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145" name="Google Shape;145;p3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3"/>
          <p:cNvSpPr/>
          <p:nvPr/>
        </p:nvSpPr>
        <p:spPr>
          <a:xfrm>
            <a:off x="5092175" y="1012025"/>
            <a:ext cx="3129300" cy="3014400"/>
          </a:xfrm>
          <a:prstGeom prst="roundRect">
            <a:avLst>
              <a:gd fmla="val 3620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33"/>
          <p:cNvSpPr/>
          <p:nvPr>
            <p:ph idx="2" type="pic"/>
          </p:nvPr>
        </p:nvSpPr>
        <p:spPr>
          <a:xfrm>
            <a:off x="4866275" y="1148375"/>
            <a:ext cx="3150900" cy="3014400"/>
          </a:xfrm>
          <a:prstGeom prst="roundRect">
            <a:avLst>
              <a:gd fmla="val 3095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8000"/>
              </a:srgbClr>
            </a:outerShdw>
          </a:effectLst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2 1">
  <p:cSld name="MAIN_POINT_2_1">
    <p:bg>
      <p:bgPr>
        <a:solidFill>
          <a:schemeClr val="dk1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4"/>
          <p:cNvPicPr preferRelativeResize="0"/>
          <p:nvPr/>
        </p:nvPicPr>
        <p:blipFill rotWithShape="1">
          <a:blip r:embed="rId2">
            <a:alphaModFix/>
          </a:blip>
          <a:srcRect b="3541" l="0" r="0" t="4959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4"/>
          <p:cNvSpPr txBox="1"/>
          <p:nvPr>
            <p:ph type="title"/>
          </p:nvPr>
        </p:nvSpPr>
        <p:spPr>
          <a:xfrm>
            <a:off x="490250" y="1026375"/>
            <a:ext cx="3895200" cy="267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151" name="Google Shape;15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34"/>
          <p:cNvSpPr/>
          <p:nvPr/>
        </p:nvSpPr>
        <p:spPr>
          <a:xfrm>
            <a:off x="5092175" y="1012025"/>
            <a:ext cx="3129300" cy="3014400"/>
          </a:xfrm>
          <a:prstGeom prst="roundRect">
            <a:avLst>
              <a:gd fmla="val 3620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34"/>
          <p:cNvSpPr/>
          <p:nvPr>
            <p:ph idx="2" type="pic"/>
          </p:nvPr>
        </p:nvSpPr>
        <p:spPr>
          <a:xfrm>
            <a:off x="4866275" y="1148375"/>
            <a:ext cx="3150900" cy="3014400"/>
          </a:xfrm>
          <a:prstGeom prst="roundRect">
            <a:avLst>
              <a:gd fmla="val 3095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8000"/>
              </a:srgbClr>
            </a:outerShdw>
          </a:effectLst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">
  <p:cSld name="MAIN_POINT_3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5"/>
          <p:cNvSpPr txBox="1"/>
          <p:nvPr>
            <p:ph type="title"/>
          </p:nvPr>
        </p:nvSpPr>
        <p:spPr>
          <a:xfrm>
            <a:off x="490250" y="1026375"/>
            <a:ext cx="3895200" cy="267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156" name="Google Shape;156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5"/>
          <p:cNvSpPr/>
          <p:nvPr>
            <p:ph idx="2" type="pic"/>
          </p:nvPr>
        </p:nvSpPr>
        <p:spPr>
          <a:xfrm>
            <a:off x="5131825" y="1119675"/>
            <a:ext cx="3150900" cy="3014400"/>
          </a:xfrm>
          <a:prstGeom prst="roundRect">
            <a:avLst>
              <a:gd fmla="val 3095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8000"/>
              </a:srgbClr>
            </a:outerShdw>
          </a:effectLst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2 2">
  <p:cSld name="MAIN_POINT_2_2">
    <p:bg>
      <p:bgPr>
        <a:solidFill>
          <a:schemeClr val="accent5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6"/>
          <p:cNvSpPr txBox="1"/>
          <p:nvPr>
            <p:ph type="title"/>
          </p:nvPr>
        </p:nvSpPr>
        <p:spPr>
          <a:xfrm>
            <a:off x="490250" y="1026375"/>
            <a:ext cx="3895200" cy="267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160" name="Google Shape;160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6"/>
          <p:cNvSpPr/>
          <p:nvPr>
            <p:ph idx="2" type="pic"/>
          </p:nvPr>
        </p:nvSpPr>
        <p:spPr>
          <a:xfrm>
            <a:off x="5131825" y="1119675"/>
            <a:ext cx="3150900" cy="3014400"/>
          </a:xfrm>
          <a:prstGeom prst="roundRect">
            <a:avLst>
              <a:gd fmla="val 3095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8000"/>
              </a:srgbClr>
            </a:outerShdw>
          </a:effectLst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2 1 1">
  <p:cSld name="MAIN_POINT_2_1_1">
    <p:bg>
      <p:bgPr>
        <a:solidFill>
          <a:schemeClr val="dk1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7"/>
          <p:cNvPicPr preferRelativeResize="0"/>
          <p:nvPr/>
        </p:nvPicPr>
        <p:blipFill rotWithShape="1">
          <a:blip r:embed="rId2">
            <a:alphaModFix/>
          </a:blip>
          <a:srcRect b="3541" l="0" r="0" t="4959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7"/>
          <p:cNvSpPr txBox="1"/>
          <p:nvPr>
            <p:ph type="title"/>
          </p:nvPr>
        </p:nvSpPr>
        <p:spPr>
          <a:xfrm>
            <a:off x="490250" y="1026375"/>
            <a:ext cx="3895200" cy="267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165" name="Google Shape;16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7"/>
          <p:cNvSpPr/>
          <p:nvPr>
            <p:ph idx="2" type="pic"/>
          </p:nvPr>
        </p:nvSpPr>
        <p:spPr>
          <a:xfrm>
            <a:off x="5131825" y="1119675"/>
            <a:ext cx="3150900" cy="3014400"/>
          </a:xfrm>
          <a:prstGeom prst="roundRect">
            <a:avLst>
              <a:gd fmla="val 3095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8000"/>
              </a:srgbClr>
            </a:outerShdw>
          </a:effectLst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APTION_ONLY"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9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71" name="Google Shape;171;p39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pic>
        <p:nvPicPr>
          <p:cNvPr id="172" name="Google Shape;172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1">
  <p:cSld name="BIG_NUMBER_1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40"/>
          <p:cNvPicPr preferRelativeResize="0"/>
          <p:nvPr/>
        </p:nvPicPr>
        <p:blipFill rotWithShape="1">
          <a:blip r:embed="rId2">
            <a:alphaModFix/>
          </a:blip>
          <a:srcRect b="3541" l="0" r="0" t="4959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40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6" name="Google Shape;176;p40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>
                <a:solidFill>
                  <a:srgbClr val="FFFFFF"/>
                </a:solidFill>
              </a:defRPr>
            </a:lvl1pPr>
            <a:lvl2pPr indent="-304800" lvl="1" marL="914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2pPr>
            <a:lvl3pPr indent="-304800" lvl="2" marL="1371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3pPr>
            <a:lvl4pPr indent="-304800" lvl="3" marL="1828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4pPr>
            <a:lvl5pPr indent="-304800" lvl="4" marL="22860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5pPr>
            <a:lvl6pPr indent="-304800" lvl="5" marL="2743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6pPr>
            <a:lvl7pPr indent="-304800" lvl="6" marL="3200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7pPr>
            <a:lvl8pPr indent="-304800" lvl="7" marL="3657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8pPr>
            <a:lvl9pPr indent="-304800" lvl="8" marL="4114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177" name="Google Shape;17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_Blank 1">
  <p:cSld name="TITLE_AND_BODY_2_1_1_1">
    <p:bg>
      <p:bgPr>
        <a:solidFill>
          <a:srgbClr val="FFFFFF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bg>
      <p:bgPr>
        <a:solidFill>
          <a:srgbClr val="FFFFFF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ackground 1">
  <p:cSld name="1_background 1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4"/>
          <p:cNvSpPr txBox="1"/>
          <p:nvPr/>
        </p:nvSpPr>
        <p:spPr>
          <a:xfrm>
            <a:off x="4375150" y="4914900"/>
            <a:ext cx="393600" cy="22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875" lIns="25725" spcFirstLastPara="1" rIns="25725" wrap="square" tIns="128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5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sz="526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5" name="Google Shape;185;p44"/>
          <p:cNvPicPr preferRelativeResize="0"/>
          <p:nvPr/>
        </p:nvPicPr>
        <p:blipFill rotWithShape="1">
          <a:blip r:embed="rId2">
            <a:alphaModFix/>
          </a:blip>
          <a:srcRect b="0" l="0" r="80554" t="0"/>
          <a:stretch/>
        </p:blipFill>
        <p:spPr>
          <a:xfrm>
            <a:off x="89975" y="4789267"/>
            <a:ext cx="231801" cy="223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>
  <p:cSld name="3_Title Slide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5"/>
          <p:cNvPicPr preferRelativeResize="0"/>
          <p:nvPr/>
        </p:nvPicPr>
        <p:blipFill rotWithShape="1">
          <a:blip r:embed="rId2">
            <a:alphaModFix/>
          </a:blip>
          <a:srcRect b="0" l="0" r="80554" t="0"/>
          <a:stretch/>
        </p:blipFill>
        <p:spPr>
          <a:xfrm>
            <a:off x="89975" y="4789267"/>
            <a:ext cx="231801" cy="223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-only layout">
  <p:cSld name="CUSTOM_11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46"/>
          <p:cNvPicPr preferRelativeResize="0"/>
          <p:nvPr/>
        </p:nvPicPr>
        <p:blipFill rotWithShape="1">
          <a:blip r:embed="rId2">
            <a:alphaModFix/>
          </a:blip>
          <a:srcRect b="0" l="0" r="80554" t="0"/>
          <a:stretch/>
        </p:blipFill>
        <p:spPr>
          <a:xfrm>
            <a:off x="89975" y="4789267"/>
            <a:ext cx="231801" cy="223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-only layout 1">
  <p:cSld name="CUSTOM_11_1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7"/>
          <p:cNvSpPr txBox="1"/>
          <p:nvPr>
            <p:ph idx="12" type="sldNum"/>
          </p:nvPr>
        </p:nvSpPr>
        <p:spPr>
          <a:xfrm>
            <a:off x="8505181" y="4675294"/>
            <a:ext cx="4848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2" name="Google Shape;192;p47"/>
          <p:cNvSpPr txBox="1"/>
          <p:nvPr>
            <p:ph type="title"/>
          </p:nvPr>
        </p:nvSpPr>
        <p:spPr>
          <a:xfrm>
            <a:off x="537656" y="351225"/>
            <a:ext cx="7892400" cy="5925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/>
        </p:txBody>
      </p:sp>
      <p:pic>
        <p:nvPicPr>
          <p:cNvPr id="193" name="Google Shape;193;p47"/>
          <p:cNvPicPr preferRelativeResize="0"/>
          <p:nvPr/>
        </p:nvPicPr>
        <p:blipFill rotWithShape="1">
          <a:blip r:embed="rId2">
            <a:alphaModFix/>
          </a:blip>
          <a:srcRect b="23997" l="0" r="0" t="24002"/>
          <a:stretch/>
        </p:blipFill>
        <p:spPr>
          <a:xfrm>
            <a:off x="455548" y="4775249"/>
            <a:ext cx="486551" cy="12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_Blank">
  <p:cSld name="TITLE_AND_BODY_2_1_1_2">
    <p:bg>
      <p:bgPr>
        <a:solidFill>
          <a:srgbClr val="FFFFFF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-only layout 2">
  <p:cSld name="CUSTOM_11_2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9"/>
          <p:cNvSpPr txBox="1"/>
          <p:nvPr>
            <p:ph idx="12" type="sldNum"/>
          </p:nvPr>
        </p:nvSpPr>
        <p:spPr>
          <a:xfrm>
            <a:off x="8505181" y="4675294"/>
            <a:ext cx="4848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7" name="Google Shape;197;p49"/>
          <p:cNvSpPr txBox="1"/>
          <p:nvPr>
            <p:ph type="title"/>
          </p:nvPr>
        </p:nvSpPr>
        <p:spPr>
          <a:xfrm>
            <a:off x="537656" y="351225"/>
            <a:ext cx="7892400" cy="592500"/>
          </a:xfrm>
          <a:prstGeom prst="rect">
            <a:avLst/>
          </a:prstGeom>
        </p:spPr>
        <p:txBody>
          <a:bodyPr anchorCtr="0" anchor="t" bIns="68575" lIns="68575" spcFirstLastPara="1" rIns="68575" wrap="square" tIns="6857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/>
        </p:txBody>
      </p:sp>
      <p:pic>
        <p:nvPicPr>
          <p:cNvPr id="198" name="Google Shape;198;p49"/>
          <p:cNvPicPr preferRelativeResize="0"/>
          <p:nvPr/>
        </p:nvPicPr>
        <p:blipFill rotWithShape="1">
          <a:blip r:embed="rId2">
            <a:alphaModFix/>
          </a:blip>
          <a:srcRect b="23997" l="0" r="0" t="24002"/>
          <a:stretch/>
        </p:blipFill>
        <p:spPr>
          <a:xfrm>
            <a:off x="455548" y="4775249"/>
            <a:ext cx="486551" cy="12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_Blank 2">
  <p:cSld name="TITLE_AND_BODY_2_1_1_3">
    <p:bg>
      <p:bgPr>
        <a:solidFill>
          <a:srgbClr val="FFFFFF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>
  <p:cSld name="3_Title Slide"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52"/>
          <p:cNvPicPr preferRelativeResize="0"/>
          <p:nvPr/>
        </p:nvPicPr>
        <p:blipFill rotWithShape="1">
          <a:blip r:embed="rId2">
            <a:alphaModFix/>
          </a:blip>
          <a:srcRect b="0" l="0" r="80554" t="0"/>
          <a:stretch/>
        </p:blipFill>
        <p:spPr>
          <a:xfrm>
            <a:off x="163500" y="4806817"/>
            <a:ext cx="231801" cy="2235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bg>
      <p:bgPr>
        <a:solidFill>
          <a:schemeClr val="dk1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3"/>
          <p:cNvSpPr txBox="1"/>
          <p:nvPr>
            <p:ph type="title"/>
          </p:nvPr>
        </p:nvSpPr>
        <p:spPr>
          <a:xfrm>
            <a:off x="1898850" y="2094200"/>
            <a:ext cx="5346300" cy="994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/>
        </p:txBody>
      </p:sp>
      <p:sp>
        <p:nvSpPr>
          <p:cNvPr id="208" name="Google Shape;208;p53"/>
          <p:cNvSpPr/>
          <p:nvPr/>
        </p:nvSpPr>
        <p:spPr>
          <a:xfrm>
            <a:off x="0" y="3168600"/>
            <a:ext cx="1967700" cy="1974900"/>
          </a:xfrm>
          <a:custGeom>
            <a:rect b="b" l="l" r="r" t="t"/>
            <a:pathLst>
              <a:path extrusionOk="0" h="120000" w="120000">
                <a:moveTo>
                  <a:pt x="59890" y="0"/>
                </a:moveTo>
                <a:lnTo>
                  <a:pt x="0" y="0"/>
                </a:lnTo>
                <a:lnTo>
                  <a:pt x="0" y="120000"/>
                </a:lnTo>
                <a:lnTo>
                  <a:pt x="120000" y="120000"/>
                </a:lnTo>
                <a:lnTo>
                  <a:pt x="120000" y="59672"/>
                </a:lnTo>
                <a:lnTo>
                  <a:pt x="59890" y="59672"/>
                </a:lnTo>
                <a:lnTo>
                  <a:pt x="59890" y="0"/>
                </a:lnTo>
                <a:close/>
              </a:path>
            </a:pathLst>
          </a:custGeom>
          <a:solidFill>
            <a:srgbClr val="131F34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1A2538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09" name="Google Shape;209;p53"/>
          <p:cNvSpPr/>
          <p:nvPr/>
        </p:nvSpPr>
        <p:spPr>
          <a:xfrm rot="10800000">
            <a:off x="8166300" y="0"/>
            <a:ext cx="977700" cy="981300"/>
          </a:xfrm>
          <a:custGeom>
            <a:rect b="b" l="l" r="r" t="t"/>
            <a:pathLst>
              <a:path extrusionOk="0" h="120000" w="120000">
                <a:moveTo>
                  <a:pt x="59890" y="0"/>
                </a:moveTo>
                <a:lnTo>
                  <a:pt x="0" y="0"/>
                </a:lnTo>
                <a:lnTo>
                  <a:pt x="0" y="120000"/>
                </a:lnTo>
                <a:lnTo>
                  <a:pt x="120000" y="120000"/>
                </a:lnTo>
                <a:lnTo>
                  <a:pt x="120000" y="59672"/>
                </a:lnTo>
                <a:lnTo>
                  <a:pt x="59890" y="59672"/>
                </a:lnTo>
                <a:lnTo>
                  <a:pt x="59890" y="0"/>
                </a:lnTo>
                <a:close/>
              </a:path>
            </a:pathLst>
          </a:custGeom>
          <a:solidFill>
            <a:srgbClr val="131F34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1A2538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bg>
      <p:bgPr>
        <a:solidFill>
          <a:schemeClr val="lt2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bg>
      <p:bgPr>
        <a:solidFill>
          <a:srgbClr val="FFFFFF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">
  <p:cSld name="BLANK_2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6"/>
          <p:cNvSpPr/>
          <p:nvPr/>
        </p:nvSpPr>
        <p:spPr>
          <a:xfrm rot="10800000">
            <a:off x="4496050" y="219775"/>
            <a:ext cx="4452300" cy="4712700"/>
          </a:xfrm>
          <a:prstGeom prst="roundRect">
            <a:avLst>
              <a:gd fmla="val 2041" name="adj"/>
            </a:avLst>
          </a:prstGeom>
          <a:gradFill>
            <a:gsLst>
              <a:gs pos="0">
                <a:srgbClr val="FAFBFE"/>
              </a:gs>
              <a:gs pos="100000">
                <a:srgbClr val="ECEEF4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56"/>
          <p:cNvSpPr txBox="1"/>
          <p:nvPr/>
        </p:nvSpPr>
        <p:spPr>
          <a:xfrm>
            <a:off x="625900" y="1835200"/>
            <a:ext cx="37935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2500">
              <a:solidFill>
                <a:srgbClr val="1A253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2 1">
  <p:cSld name="BLANK_2_1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-only layout">
  <p:cSld name="CUSTOM_11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Navy" type="title">
  <p:cSld name="TITLE">
    <p:bg>
      <p:bgPr>
        <a:solidFill>
          <a:schemeClr val="accent5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1168" y="1731675"/>
            <a:ext cx="1354100" cy="22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60"/>
          <p:cNvSpPr txBox="1"/>
          <p:nvPr>
            <p:ph type="ctrTitle"/>
          </p:nvPr>
        </p:nvSpPr>
        <p:spPr>
          <a:xfrm>
            <a:off x="540300" y="2083750"/>
            <a:ext cx="3680100" cy="101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23" name="Google Shape;223;p60"/>
          <p:cNvSpPr txBox="1"/>
          <p:nvPr>
            <p:ph idx="1" type="subTitle"/>
          </p:nvPr>
        </p:nvSpPr>
        <p:spPr>
          <a:xfrm>
            <a:off x="540300" y="2987957"/>
            <a:ext cx="3651300" cy="5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24" name="Google Shape;224;p60"/>
          <p:cNvSpPr/>
          <p:nvPr/>
        </p:nvSpPr>
        <p:spPr>
          <a:xfrm>
            <a:off x="5092175" y="1012025"/>
            <a:ext cx="3129300" cy="3014400"/>
          </a:xfrm>
          <a:prstGeom prst="roundRect">
            <a:avLst>
              <a:gd fmla="val 3620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60"/>
          <p:cNvSpPr/>
          <p:nvPr>
            <p:ph idx="2" type="pic"/>
          </p:nvPr>
        </p:nvSpPr>
        <p:spPr>
          <a:xfrm>
            <a:off x="4866275" y="1148375"/>
            <a:ext cx="3150900" cy="3014400"/>
          </a:xfrm>
          <a:prstGeom prst="roundRect">
            <a:avLst>
              <a:gd fmla="val 3095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8000"/>
              </a:srgbClr>
            </a:outerShdw>
          </a:effectLst>
        </p:spPr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Flow">
  <p:cSld name="TITLE_2">
    <p:bg>
      <p:bgPr>
        <a:solidFill>
          <a:schemeClr val="dk1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61"/>
          <p:cNvPicPr preferRelativeResize="0"/>
          <p:nvPr/>
        </p:nvPicPr>
        <p:blipFill rotWithShape="1">
          <a:blip r:embed="rId2">
            <a:alphaModFix/>
          </a:blip>
          <a:srcRect b="3541" l="0" r="0" t="4959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168" y="1731675"/>
            <a:ext cx="1354100" cy="22680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61"/>
          <p:cNvSpPr txBox="1"/>
          <p:nvPr>
            <p:ph type="ctrTitle"/>
          </p:nvPr>
        </p:nvSpPr>
        <p:spPr>
          <a:xfrm>
            <a:off x="540300" y="2083750"/>
            <a:ext cx="3680100" cy="101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30" name="Google Shape;230;p61"/>
          <p:cNvSpPr txBox="1"/>
          <p:nvPr>
            <p:ph idx="1" type="subTitle"/>
          </p:nvPr>
        </p:nvSpPr>
        <p:spPr>
          <a:xfrm>
            <a:off x="540300" y="2987957"/>
            <a:ext cx="3651300" cy="5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31" name="Google Shape;231;p61"/>
          <p:cNvSpPr/>
          <p:nvPr/>
        </p:nvSpPr>
        <p:spPr>
          <a:xfrm>
            <a:off x="5244575" y="1164425"/>
            <a:ext cx="3129300" cy="3014400"/>
          </a:xfrm>
          <a:prstGeom prst="roundRect">
            <a:avLst>
              <a:gd fmla="val 3620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61"/>
          <p:cNvSpPr/>
          <p:nvPr>
            <p:ph idx="2" type="pic"/>
          </p:nvPr>
        </p:nvSpPr>
        <p:spPr>
          <a:xfrm>
            <a:off x="5018675" y="1300775"/>
            <a:ext cx="3150900" cy="3014400"/>
          </a:xfrm>
          <a:prstGeom prst="roundRect">
            <a:avLst>
              <a:gd fmla="val 3095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8000"/>
              </a:srgbClr>
            </a:outerShdw>
          </a:effectLst>
        </p:spPr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- Gray">
  <p:cSld name="TITLE_1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 txBox="1"/>
          <p:nvPr>
            <p:ph type="ctrTitle"/>
          </p:nvPr>
        </p:nvSpPr>
        <p:spPr>
          <a:xfrm>
            <a:off x="540300" y="2083750"/>
            <a:ext cx="3680100" cy="101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35" name="Google Shape;235;p62"/>
          <p:cNvSpPr txBox="1"/>
          <p:nvPr>
            <p:ph idx="1" type="subTitle"/>
          </p:nvPr>
        </p:nvSpPr>
        <p:spPr>
          <a:xfrm>
            <a:off x="540300" y="2987957"/>
            <a:ext cx="3651300" cy="5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pic>
        <p:nvPicPr>
          <p:cNvPr id="236" name="Google Shape;236;p6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1172" y="1638512"/>
            <a:ext cx="1354102" cy="271088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62"/>
          <p:cNvSpPr/>
          <p:nvPr/>
        </p:nvSpPr>
        <p:spPr>
          <a:xfrm>
            <a:off x="5092175" y="1012025"/>
            <a:ext cx="3129300" cy="3014400"/>
          </a:xfrm>
          <a:prstGeom prst="roundRect">
            <a:avLst>
              <a:gd fmla="val 3620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62"/>
          <p:cNvSpPr/>
          <p:nvPr>
            <p:ph idx="2" type="pic"/>
          </p:nvPr>
        </p:nvSpPr>
        <p:spPr>
          <a:xfrm>
            <a:off x="4866275" y="1148375"/>
            <a:ext cx="3150900" cy="3014400"/>
          </a:xfrm>
          <a:prstGeom prst="roundRect">
            <a:avLst>
              <a:gd fmla="val 3095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8000"/>
              </a:srgbClr>
            </a:outerShdw>
          </a:effectLst>
        </p:spPr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- Gray" type="secHead">
  <p:cSld name="SECTION_HEADER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241" name="Google Shape;241;p6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- Navy">
  <p:cSld name="SECTION_HEADER_1">
    <p:bg>
      <p:bgPr>
        <a:solidFill>
          <a:schemeClr val="accent5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6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244" name="Google Shape;244;p6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- flow">
  <p:cSld name="SECTION_HEADER_1_1">
    <p:bg>
      <p:bgPr>
        <a:solidFill>
          <a:schemeClr val="dk1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65"/>
          <p:cNvPicPr preferRelativeResize="0"/>
          <p:nvPr/>
        </p:nvPicPr>
        <p:blipFill rotWithShape="1">
          <a:blip r:embed="rId2">
            <a:alphaModFix/>
          </a:blip>
          <a:srcRect b="3541" l="0" r="0" t="4959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6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248" name="Google Shape;24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- Gray w/bracket">
  <p:cSld name="SECTION_HEADER_2"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251" name="Google Shape;251;p66"/>
          <p:cNvPicPr preferRelativeResize="0"/>
          <p:nvPr/>
        </p:nvPicPr>
        <p:blipFill rotWithShape="1">
          <a:blip r:embed="rId2">
            <a:alphaModFix/>
          </a:blip>
          <a:srcRect b="49791" l="50341" r="4710" t="0"/>
          <a:stretch/>
        </p:blipFill>
        <p:spPr>
          <a:xfrm>
            <a:off x="8454972" y="-114838"/>
            <a:ext cx="753625" cy="84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- Navy w/bracket">
  <p:cSld name="SECTION_HEADER_1_2">
    <p:bg>
      <p:bgPr>
        <a:solidFill>
          <a:schemeClr val="accent5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6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254" name="Google Shape;254;p67"/>
          <p:cNvPicPr preferRelativeResize="0"/>
          <p:nvPr/>
        </p:nvPicPr>
        <p:blipFill rotWithShape="1">
          <a:blip r:embed="rId2">
            <a:alphaModFix/>
          </a:blip>
          <a:srcRect b="49791" l="50341" r="4710" t="0"/>
          <a:stretch/>
        </p:blipFill>
        <p:spPr>
          <a:xfrm>
            <a:off x="8454972" y="-114838"/>
            <a:ext cx="753625" cy="84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- Flow w/bracket">
  <p:cSld name="SECTION_HEADER_1_1_1">
    <p:bg>
      <p:bgPr>
        <a:solidFill>
          <a:schemeClr val="dk1"/>
        </a:solidFill>
      </p:bgPr>
    </p:bg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68"/>
          <p:cNvPicPr preferRelativeResize="0"/>
          <p:nvPr/>
        </p:nvPicPr>
        <p:blipFill rotWithShape="1">
          <a:blip r:embed="rId2">
            <a:alphaModFix/>
          </a:blip>
          <a:srcRect b="3541" l="0" r="0" t="4959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6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258" name="Google Shape;258;p68"/>
          <p:cNvPicPr preferRelativeResize="0"/>
          <p:nvPr/>
        </p:nvPicPr>
        <p:blipFill rotWithShape="1">
          <a:blip r:embed="rId3">
            <a:alphaModFix/>
          </a:blip>
          <a:srcRect b="49791" l="50341" r="4710" t="0"/>
          <a:stretch/>
        </p:blipFill>
        <p:spPr>
          <a:xfrm>
            <a:off x="8454972" y="-114838"/>
            <a:ext cx="753625" cy="84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Image right" type="tx">
  <p:cSld name="TITLE_AND_BODY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69"/>
          <p:cNvSpPr txBox="1"/>
          <p:nvPr>
            <p:ph type="title"/>
          </p:nvPr>
        </p:nvSpPr>
        <p:spPr>
          <a:xfrm>
            <a:off x="311700" y="826025"/>
            <a:ext cx="356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1" name="Google Shape;261;p69"/>
          <p:cNvSpPr txBox="1"/>
          <p:nvPr>
            <p:ph idx="1" type="body"/>
          </p:nvPr>
        </p:nvSpPr>
        <p:spPr>
          <a:xfrm>
            <a:off x="311700" y="1685875"/>
            <a:ext cx="3477900" cy="25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262" name="Google Shape;262;p6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69"/>
          <p:cNvSpPr/>
          <p:nvPr/>
        </p:nvSpPr>
        <p:spPr>
          <a:xfrm>
            <a:off x="4458650" y="380400"/>
            <a:ext cx="4300200" cy="4374000"/>
          </a:xfrm>
          <a:prstGeom prst="roundRect">
            <a:avLst>
              <a:gd fmla="val 1353" name="adj"/>
            </a:avLst>
          </a:prstGeom>
          <a:solidFill>
            <a:srgbClr val="FCFD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Full Image Right">
  <p:cSld name="TITLE_AND_BODY_1"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70"/>
          <p:cNvSpPr/>
          <p:nvPr/>
        </p:nvSpPr>
        <p:spPr>
          <a:xfrm>
            <a:off x="4458650" y="0"/>
            <a:ext cx="4685400" cy="5143500"/>
          </a:xfrm>
          <a:prstGeom prst="roundRect">
            <a:avLst>
              <a:gd fmla="val 0" name="adj"/>
            </a:avLst>
          </a:prstGeom>
          <a:solidFill>
            <a:srgbClr val="FCFD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66" name="Google Shape;266;p70"/>
          <p:cNvSpPr txBox="1"/>
          <p:nvPr>
            <p:ph type="title"/>
          </p:nvPr>
        </p:nvSpPr>
        <p:spPr>
          <a:xfrm>
            <a:off x="311700" y="826025"/>
            <a:ext cx="356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7" name="Google Shape;267;p70"/>
          <p:cNvSpPr txBox="1"/>
          <p:nvPr>
            <p:ph idx="1" type="body"/>
          </p:nvPr>
        </p:nvSpPr>
        <p:spPr>
          <a:xfrm>
            <a:off x="311700" y="1685875"/>
            <a:ext cx="3477900" cy="25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268" name="Google Shape;268;p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70"/>
          <p:cNvSpPr/>
          <p:nvPr>
            <p:ph idx="2" type="pic"/>
          </p:nvPr>
        </p:nvSpPr>
        <p:spPr>
          <a:xfrm>
            <a:off x="4458575" y="0"/>
            <a:ext cx="4685400" cy="5143500"/>
          </a:xfrm>
          <a:prstGeom prst="roundRect">
            <a:avLst>
              <a:gd fmla="val 0" name="adj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+ Full Image Right 1">
  <p:cSld name="TITLE_AND_BODY_1_1">
    <p:bg>
      <p:bgPr>
        <a:solidFill>
          <a:schemeClr val="lt1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71"/>
          <p:cNvSpPr/>
          <p:nvPr/>
        </p:nvSpPr>
        <p:spPr>
          <a:xfrm>
            <a:off x="4458650" y="0"/>
            <a:ext cx="4685400" cy="5143500"/>
          </a:xfrm>
          <a:prstGeom prst="roundRect">
            <a:avLst>
              <a:gd fmla="val 0" name="adj"/>
            </a:avLst>
          </a:prstGeom>
          <a:solidFill>
            <a:srgbClr val="FCFD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72" name="Google Shape;272;p71"/>
          <p:cNvSpPr txBox="1"/>
          <p:nvPr>
            <p:ph type="title"/>
          </p:nvPr>
        </p:nvSpPr>
        <p:spPr>
          <a:xfrm>
            <a:off x="311700" y="826025"/>
            <a:ext cx="356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3" name="Google Shape;273;p71"/>
          <p:cNvSpPr txBox="1"/>
          <p:nvPr>
            <p:ph idx="1" type="body"/>
          </p:nvPr>
        </p:nvSpPr>
        <p:spPr>
          <a:xfrm>
            <a:off x="311700" y="1685875"/>
            <a:ext cx="3477900" cy="25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>
                <a:solidFill>
                  <a:schemeClr val="dk1"/>
                </a:solidFill>
              </a:defRPr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>
                <a:solidFill>
                  <a:schemeClr val="dk1"/>
                </a:solidFill>
              </a:defRPr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274" name="Google Shape;274;p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71"/>
          <p:cNvSpPr/>
          <p:nvPr/>
        </p:nvSpPr>
        <p:spPr>
          <a:xfrm>
            <a:off x="4450000" y="0"/>
            <a:ext cx="46854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72"/>
          <p:cNvSpPr txBox="1"/>
          <p:nvPr>
            <p:ph type="title"/>
          </p:nvPr>
        </p:nvSpPr>
        <p:spPr>
          <a:xfrm>
            <a:off x="311700" y="749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278" name="Google Shape;278;p7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72"/>
          <p:cNvSpPr/>
          <p:nvPr/>
        </p:nvSpPr>
        <p:spPr>
          <a:xfrm>
            <a:off x="1525500" y="1591557"/>
            <a:ext cx="2970300" cy="2229900"/>
          </a:xfrm>
          <a:prstGeom prst="roundRect">
            <a:avLst>
              <a:gd fmla="val 1112" name="adj"/>
            </a:avLst>
          </a:prstGeom>
          <a:solidFill>
            <a:srgbClr val="FFFFFF"/>
          </a:solidFill>
          <a:ln cap="flat" cmpd="sng" w="9525">
            <a:solidFill>
              <a:srgbClr val="E7E6E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1A253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80" name="Google Shape;280;p72"/>
          <p:cNvSpPr/>
          <p:nvPr/>
        </p:nvSpPr>
        <p:spPr>
          <a:xfrm>
            <a:off x="4648200" y="1591557"/>
            <a:ext cx="2970300" cy="2229900"/>
          </a:xfrm>
          <a:prstGeom prst="roundRect">
            <a:avLst>
              <a:gd fmla="val 1112" name="adj"/>
            </a:avLst>
          </a:prstGeom>
          <a:solidFill>
            <a:srgbClr val="FFFFFF"/>
          </a:solidFill>
          <a:ln cap="flat" cmpd="sng" w="9525">
            <a:solidFill>
              <a:srgbClr val="E7E6E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1A2538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81" name="Google Shape;281;p72"/>
          <p:cNvSpPr txBox="1"/>
          <p:nvPr>
            <p:ph idx="1" type="body"/>
          </p:nvPr>
        </p:nvSpPr>
        <p:spPr>
          <a:xfrm>
            <a:off x="1525500" y="1631207"/>
            <a:ext cx="2970300" cy="21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2" name="Google Shape;282;p72"/>
          <p:cNvSpPr txBox="1"/>
          <p:nvPr>
            <p:ph idx="2" type="body"/>
          </p:nvPr>
        </p:nvSpPr>
        <p:spPr>
          <a:xfrm>
            <a:off x="4648200" y="1631207"/>
            <a:ext cx="2970300" cy="219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285" name="Google Shape;285;p7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74"/>
          <p:cNvSpPr txBox="1"/>
          <p:nvPr>
            <p:ph type="title"/>
          </p:nvPr>
        </p:nvSpPr>
        <p:spPr>
          <a:xfrm>
            <a:off x="258600" y="555600"/>
            <a:ext cx="86268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88" name="Google Shape;288;p74"/>
          <p:cNvSpPr txBox="1"/>
          <p:nvPr>
            <p:ph idx="1" type="body"/>
          </p:nvPr>
        </p:nvSpPr>
        <p:spPr>
          <a:xfrm>
            <a:off x="217375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pic>
        <p:nvPicPr>
          <p:cNvPr id="289" name="Google Shape;289;p7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74"/>
          <p:cNvSpPr txBox="1"/>
          <p:nvPr>
            <p:ph idx="2" type="body"/>
          </p:nvPr>
        </p:nvSpPr>
        <p:spPr>
          <a:xfrm>
            <a:off x="31680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1" name="Google Shape;291;p74"/>
          <p:cNvSpPr txBox="1"/>
          <p:nvPr>
            <p:ph idx="3" type="body"/>
          </p:nvPr>
        </p:nvSpPr>
        <p:spPr>
          <a:xfrm>
            <a:off x="6118625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75"/>
          <p:cNvSpPr txBox="1"/>
          <p:nvPr>
            <p:ph type="title"/>
          </p:nvPr>
        </p:nvSpPr>
        <p:spPr>
          <a:xfrm>
            <a:off x="490250" y="1026375"/>
            <a:ext cx="3895200" cy="267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294" name="Google Shape;294;p7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75"/>
          <p:cNvSpPr/>
          <p:nvPr/>
        </p:nvSpPr>
        <p:spPr>
          <a:xfrm>
            <a:off x="5092175" y="1012025"/>
            <a:ext cx="3129300" cy="3014400"/>
          </a:xfrm>
          <a:prstGeom prst="roundRect">
            <a:avLst>
              <a:gd fmla="val 3620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75"/>
          <p:cNvSpPr/>
          <p:nvPr>
            <p:ph idx="2" type="pic"/>
          </p:nvPr>
        </p:nvSpPr>
        <p:spPr>
          <a:xfrm>
            <a:off x="4866275" y="1148375"/>
            <a:ext cx="3150900" cy="3014400"/>
          </a:xfrm>
          <a:prstGeom prst="roundRect">
            <a:avLst>
              <a:gd fmla="val 3095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8000"/>
              </a:srgbClr>
            </a:outerShdw>
          </a:effectLst>
        </p:spPr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2">
  <p:cSld name="MAIN_POINT_2">
    <p:bg>
      <p:bgPr>
        <a:solidFill>
          <a:schemeClr val="accent5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76"/>
          <p:cNvSpPr txBox="1"/>
          <p:nvPr>
            <p:ph type="title"/>
          </p:nvPr>
        </p:nvSpPr>
        <p:spPr>
          <a:xfrm>
            <a:off x="490250" y="1026375"/>
            <a:ext cx="3895200" cy="267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299" name="Google Shape;299;p7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76"/>
          <p:cNvSpPr/>
          <p:nvPr/>
        </p:nvSpPr>
        <p:spPr>
          <a:xfrm>
            <a:off x="5092175" y="1012025"/>
            <a:ext cx="3129300" cy="3014400"/>
          </a:xfrm>
          <a:prstGeom prst="roundRect">
            <a:avLst>
              <a:gd fmla="val 3620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76"/>
          <p:cNvSpPr/>
          <p:nvPr>
            <p:ph idx="2" type="pic"/>
          </p:nvPr>
        </p:nvSpPr>
        <p:spPr>
          <a:xfrm>
            <a:off x="4866275" y="1148375"/>
            <a:ext cx="3150900" cy="3014400"/>
          </a:xfrm>
          <a:prstGeom prst="roundRect">
            <a:avLst>
              <a:gd fmla="val 3095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8000"/>
              </a:srgbClr>
            </a:outerShdw>
          </a:effectLst>
        </p:spPr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2 1">
  <p:cSld name="MAIN_POINT_2_1">
    <p:bg>
      <p:bgPr>
        <a:solidFill>
          <a:schemeClr val="dk1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77"/>
          <p:cNvPicPr preferRelativeResize="0"/>
          <p:nvPr/>
        </p:nvPicPr>
        <p:blipFill rotWithShape="1">
          <a:blip r:embed="rId2">
            <a:alphaModFix/>
          </a:blip>
          <a:srcRect b="3541" l="0" r="0" t="4959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77"/>
          <p:cNvSpPr txBox="1"/>
          <p:nvPr>
            <p:ph type="title"/>
          </p:nvPr>
        </p:nvSpPr>
        <p:spPr>
          <a:xfrm>
            <a:off x="490250" y="1026375"/>
            <a:ext cx="3895200" cy="267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305" name="Google Shape;305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77"/>
          <p:cNvSpPr/>
          <p:nvPr/>
        </p:nvSpPr>
        <p:spPr>
          <a:xfrm>
            <a:off x="5092175" y="1012025"/>
            <a:ext cx="3129300" cy="3014400"/>
          </a:xfrm>
          <a:prstGeom prst="roundRect">
            <a:avLst>
              <a:gd fmla="val 3620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77"/>
          <p:cNvSpPr/>
          <p:nvPr>
            <p:ph idx="2" type="pic"/>
          </p:nvPr>
        </p:nvSpPr>
        <p:spPr>
          <a:xfrm>
            <a:off x="4866275" y="1148375"/>
            <a:ext cx="3150900" cy="3014400"/>
          </a:xfrm>
          <a:prstGeom prst="roundRect">
            <a:avLst>
              <a:gd fmla="val 3095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8000"/>
              </a:srgbClr>
            </a:outerShdw>
          </a:effectLst>
        </p:spPr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1">
  <p:cSld name="MAIN_POINT_3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78"/>
          <p:cNvSpPr txBox="1"/>
          <p:nvPr>
            <p:ph type="title"/>
          </p:nvPr>
        </p:nvSpPr>
        <p:spPr>
          <a:xfrm>
            <a:off x="490250" y="1026375"/>
            <a:ext cx="3895200" cy="267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310" name="Google Shape;310;p7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78"/>
          <p:cNvSpPr/>
          <p:nvPr>
            <p:ph idx="2" type="pic"/>
          </p:nvPr>
        </p:nvSpPr>
        <p:spPr>
          <a:xfrm>
            <a:off x="5131825" y="1119675"/>
            <a:ext cx="3150900" cy="3014400"/>
          </a:xfrm>
          <a:prstGeom prst="roundRect">
            <a:avLst>
              <a:gd fmla="val 3095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8000"/>
              </a:srgbClr>
            </a:outerShdw>
          </a:effectLst>
        </p:spPr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2 2">
  <p:cSld name="MAIN_POINT_2_2">
    <p:bg>
      <p:bgPr>
        <a:solidFill>
          <a:schemeClr val="accent5"/>
        </a:solid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79"/>
          <p:cNvSpPr txBox="1"/>
          <p:nvPr>
            <p:ph type="title"/>
          </p:nvPr>
        </p:nvSpPr>
        <p:spPr>
          <a:xfrm>
            <a:off x="490250" y="1026375"/>
            <a:ext cx="3895200" cy="267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314" name="Google Shape;314;p7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79"/>
          <p:cNvSpPr/>
          <p:nvPr>
            <p:ph idx="2" type="pic"/>
          </p:nvPr>
        </p:nvSpPr>
        <p:spPr>
          <a:xfrm>
            <a:off x="5131825" y="1119675"/>
            <a:ext cx="3150900" cy="3014400"/>
          </a:xfrm>
          <a:prstGeom prst="roundRect">
            <a:avLst>
              <a:gd fmla="val 3095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8000"/>
              </a:srgbClr>
            </a:outerShdw>
          </a:effectLst>
        </p:spPr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2 1 1">
  <p:cSld name="MAIN_POINT_2_1_1">
    <p:bg>
      <p:bgPr>
        <a:solidFill>
          <a:schemeClr val="dk1"/>
        </a:solidFill>
      </p:bgPr>
    </p:bg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80"/>
          <p:cNvPicPr preferRelativeResize="0"/>
          <p:nvPr/>
        </p:nvPicPr>
        <p:blipFill rotWithShape="1">
          <a:blip r:embed="rId2">
            <a:alphaModFix/>
          </a:blip>
          <a:srcRect b="3541" l="0" r="0" t="4959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80"/>
          <p:cNvSpPr txBox="1"/>
          <p:nvPr>
            <p:ph type="title"/>
          </p:nvPr>
        </p:nvSpPr>
        <p:spPr>
          <a:xfrm>
            <a:off x="490250" y="1026375"/>
            <a:ext cx="3895200" cy="267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pic>
        <p:nvPicPr>
          <p:cNvPr id="319" name="Google Shape;319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80"/>
          <p:cNvSpPr/>
          <p:nvPr>
            <p:ph idx="2" type="pic"/>
          </p:nvPr>
        </p:nvSpPr>
        <p:spPr>
          <a:xfrm>
            <a:off x="5131825" y="1119675"/>
            <a:ext cx="3150900" cy="3014400"/>
          </a:xfrm>
          <a:prstGeom prst="roundRect">
            <a:avLst>
              <a:gd fmla="val 3095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8000"/>
              </a:srgbClr>
            </a:outerShdw>
          </a:effectLst>
        </p:spPr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APTION_ONLY"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8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8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25" name="Google Shape;325;p8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rtl="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indent="-304800" lvl="1" marL="914400" rtl="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rtl="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rtl="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rtl="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rtl="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rtl="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rtl="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rtl="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pic>
        <p:nvPicPr>
          <p:cNvPr id="326" name="Google Shape;326;p8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1">
  <p:cSld name="BIG_NUMBER_1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83"/>
          <p:cNvPicPr preferRelativeResize="0"/>
          <p:nvPr/>
        </p:nvPicPr>
        <p:blipFill rotWithShape="1">
          <a:blip r:embed="rId2">
            <a:alphaModFix/>
          </a:blip>
          <a:srcRect b="3541" l="0" r="0" t="4959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8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None/>
              <a:defRPr sz="12000">
                <a:solidFill>
                  <a:srgbClr val="FFFFFF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0" name="Google Shape;330;p8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  <a:defRPr>
                <a:solidFill>
                  <a:srgbClr val="FFFFFF"/>
                </a:solidFill>
              </a:defRPr>
            </a:lvl1pPr>
            <a:lvl2pPr indent="-304800" lvl="1" marL="914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2pPr>
            <a:lvl3pPr indent="-304800" lvl="2" marL="1371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3pPr>
            <a:lvl4pPr indent="-304800" lvl="3" marL="1828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4pPr>
            <a:lvl5pPr indent="-304800" lvl="4" marL="22860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5pPr>
            <a:lvl6pPr indent="-304800" lvl="5" marL="2743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6pPr>
            <a:lvl7pPr indent="-304800" lvl="6" marL="32004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>
                <a:solidFill>
                  <a:srgbClr val="FFFFFF"/>
                </a:solidFill>
              </a:defRPr>
            </a:lvl7pPr>
            <a:lvl8pPr indent="-304800" lvl="7" marL="36576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>
                <a:solidFill>
                  <a:srgbClr val="FFFFFF"/>
                </a:solidFill>
              </a:defRPr>
            </a:lvl8pPr>
            <a:lvl9pPr indent="-304800" lvl="8" marL="41148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>
                <a:solidFill>
                  <a:srgbClr val="FFFFFF"/>
                </a:solidFill>
              </a:defRPr>
            </a:lvl9pPr>
          </a:lstStyle>
          <a:p/>
        </p:txBody>
      </p:sp>
      <p:pic>
        <p:nvPicPr>
          <p:cNvPr id="331" name="Google Shape;331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8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_Blank 1">
  <p:cSld name="TITLE_AND_BODY_2_1_1_1">
    <p:bg>
      <p:bgPr>
        <a:solidFill>
          <a:srgbClr val="FFFFFF"/>
        </a:soli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8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bg>
      <p:bgPr>
        <a:solidFill>
          <a:srgbClr val="FFFFFF"/>
        </a:solid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bg>
      <p:bgPr>
        <a:solidFill>
          <a:schemeClr val="dk1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87"/>
          <p:cNvSpPr txBox="1"/>
          <p:nvPr>
            <p:ph type="title"/>
          </p:nvPr>
        </p:nvSpPr>
        <p:spPr>
          <a:xfrm>
            <a:off x="1898850" y="2094200"/>
            <a:ext cx="5346300" cy="99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/>
        </p:txBody>
      </p:sp>
      <p:sp>
        <p:nvSpPr>
          <p:cNvPr id="339" name="Google Shape;339;p87"/>
          <p:cNvSpPr/>
          <p:nvPr/>
        </p:nvSpPr>
        <p:spPr>
          <a:xfrm>
            <a:off x="0" y="3168600"/>
            <a:ext cx="1967700" cy="1974900"/>
          </a:xfrm>
          <a:custGeom>
            <a:rect b="b" l="l" r="r" t="t"/>
            <a:pathLst>
              <a:path extrusionOk="0" h="120000" w="120000">
                <a:moveTo>
                  <a:pt x="59890" y="0"/>
                </a:moveTo>
                <a:lnTo>
                  <a:pt x="0" y="0"/>
                </a:lnTo>
                <a:lnTo>
                  <a:pt x="0" y="120000"/>
                </a:lnTo>
                <a:lnTo>
                  <a:pt x="120000" y="120000"/>
                </a:lnTo>
                <a:lnTo>
                  <a:pt x="120000" y="59672"/>
                </a:lnTo>
                <a:lnTo>
                  <a:pt x="59890" y="59672"/>
                </a:lnTo>
                <a:lnTo>
                  <a:pt x="59890" y="0"/>
                </a:lnTo>
                <a:close/>
              </a:path>
            </a:pathLst>
          </a:custGeom>
          <a:solidFill>
            <a:srgbClr val="131F34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1A2538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40" name="Google Shape;340;p87"/>
          <p:cNvSpPr/>
          <p:nvPr/>
        </p:nvSpPr>
        <p:spPr>
          <a:xfrm rot="10800000">
            <a:off x="8166300" y="0"/>
            <a:ext cx="977700" cy="981300"/>
          </a:xfrm>
          <a:custGeom>
            <a:rect b="b" l="l" r="r" t="t"/>
            <a:pathLst>
              <a:path extrusionOk="0" h="120000" w="120000">
                <a:moveTo>
                  <a:pt x="59890" y="0"/>
                </a:moveTo>
                <a:lnTo>
                  <a:pt x="0" y="0"/>
                </a:lnTo>
                <a:lnTo>
                  <a:pt x="0" y="120000"/>
                </a:lnTo>
                <a:lnTo>
                  <a:pt x="120000" y="120000"/>
                </a:lnTo>
                <a:lnTo>
                  <a:pt x="120000" y="59672"/>
                </a:lnTo>
                <a:lnTo>
                  <a:pt x="59890" y="59672"/>
                </a:lnTo>
                <a:lnTo>
                  <a:pt x="59890" y="0"/>
                </a:lnTo>
                <a:close/>
              </a:path>
            </a:pathLst>
          </a:custGeom>
          <a:solidFill>
            <a:srgbClr val="131F34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1A2538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 2">
  <p:cSld name="CUSTOM_14">
    <p:bg>
      <p:bgPr>
        <a:solidFill>
          <a:schemeClr val="lt2"/>
        </a:solid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Slide">
  <p:cSld name="3_Title Slide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_15">
    <p:bg>
      <p:bgPr>
        <a:solidFill>
          <a:schemeClr val="lt2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_Blank">
  <p:cSld name="TITLE_AND_BODY_2_1_1_2">
    <p:bg>
      <p:bgPr>
        <a:solidFill>
          <a:srgbClr val="FFFFFF"/>
        </a:solidFill>
      </p:bgPr>
    </p:bg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9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8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buNone/>
              <a:defRPr sz="8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buNone/>
              <a:defRPr sz="8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buNone/>
              <a:defRPr sz="8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buNone/>
              <a:defRPr sz="8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buNone/>
              <a:defRPr sz="8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buNone/>
              <a:defRPr sz="8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buNone/>
              <a:defRPr sz="8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buNone/>
              <a:defRPr sz="8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7" name="Google Shape;347;p92"/>
          <p:cNvSpPr txBox="1"/>
          <p:nvPr/>
        </p:nvSpPr>
        <p:spPr>
          <a:xfrm>
            <a:off x="354813" y="259500"/>
            <a:ext cx="7929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DM Sans"/>
                <a:ea typeface="DM Sans"/>
                <a:cs typeface="DM Sans"/>
                <a:sym typeface="DM Sans"/>
              </a:rPr>
              <a:t>Snapdocs</a:t>
            </a:r>
            <a:endParaRPr sz="8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48" name="Google Shape;348;p92"/>
          <p:cNvSpPr txBox="1"/>
          <p:nvPr/>
        </p:nvSpPr>
        <p:spPr>
          <a:xfrm>
            <a:off x="4857750" y="4708629"/>
            <a:ext cx="3908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DM Sans"/>
                <a:ea typeface="DM Sans"/>
                <a:cs typeface="DM Sans"/>
                <a:sym typeface="DM Sans"/>
              </a:rPr>
              <a:t>Confidential </a:t>
            </a:r>
            <a:endParaRPr sz="8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49" name="Google Shape;349;p9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7250" y="4801276"/>
            <a:ext cx="561949" cy="886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92"/>
          <p:cNvSpPr txBox="1"/>
          <p:nvPr>
            <p:ph type="title"/>
          </p:nvPr>
        </p:nvSpPr>
        <p:spPr>
          <a:xfrm>
            <a:off x="2957581" y="247655"/>
            <a:ext cx="3333600" cy="33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1" name="Google Shape;351;p92"/>
          <p:cNvSpPr txBox="1"/>
          <p:nvPr>
            <p:ph idx="2" type="title"/>
          </p:nvPr>
        </p:nvSpPr>
        <p:spPr>
          <a:xfrm>
            <a:off x="352425" y="981075"/>
            <a:ext cx="5962500" cy="228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3600">
                <a:latin typeface="DM Sans"/>
                <a:ea typeface="DM Sans"/>
                <a:cs typeface="DM Sans"/>
                <a:sym typeface="DM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2">
          <p15:clr>
            <a:srgbClr val="FA7B17"/>
          </p15:clr>
        </p15:guide>
        <p15:guide id="2" pos="1920">
          <p15:clr>
            <a:srgbClr val="FA7B17"/>
          </p15:clr>
        </p15:guide>
        <p15:guide id="3" pos="288">
          <p15:clr>
            <a:srgbClr val="FA7B17"/>
          </p15:clr>
        </p15:guide>
        <p15:guide id="4" pos="5616">
          <p15:clr>
            <a:srgbClr val="FA7B17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 - Title Flow" type="title">
  <p:cSld name="TITLE">
    <p:bg>
      <p:bgPr>
        <a:solidFill>
          <a:schemeClr val="accent5"/>
        </a:solid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9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31793" y="1731675"/>
            <a:ext cx="1354100" cy="22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94"/>
          <p:cNvSpPr txBox="1"/>
          <p:nvPr>
            <p:ph type="ctrTitle"/>
          </p:nvPr>
        </p:nvSpPr>
        <p:spPr>
          <a:xfrm>
            <a:off x="900925" y="2083750"/>
            <a:ext cx="3680100" cy="101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58" name="Google Shape;358;p94"/>
          <p:cNvSpPr txBox="1"/>
          <p:nvPr>
            <p:ph idx="1" type="subTitle"/>
          </p:nvPr>
        </p:nvSpPr>
        <p:spPr>
          <a:xfrm>
            <a:off x="900925" y="2987957"/>
            <a:ext cx="3651300" cy="5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59" name="Google Shape;359;p94"/>
          <p:cNvSpPr/>
          <p:nvPr/>
        </p:nvSpPr>
        <p:spPr>
          <a:xfrm>
            <a:off x="5092175" y="1012025"/>
            <a:ext cx="3129300" cy="3014400"/>
          </a:xfrm>
          <a:prstGeom prst="roundRect">
            <a:avLst>
              <a:gd fmla="val 3620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94"/>
          <p:cNvSpPr/>
          <p:nvPr>
            <p:ph idx="2" type="pic"/>
          </p:nvPr>
        </p:nvSpPr>
        <p:spPr>
          <a:xfrm>
            <a:off x="4866275" y="1148375"/>
            <a:ext cx="3150900" cy="3014400"/>
          </a:xfrm>
          <a:prstGeom prst="roundRect">
            <a:avLst>
              <a:gd fmla="val 3095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8000"/>
              </a:srgbClr>
            </a:outerShdw>
          </a:effectLst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 - Title Flow, no image">
  <p:cSld name="TITLE_3">
    <p:bg>
      <p:bgPr>
        <a:solidFill>
          <a:schemeClr val="accent5"/>
        </a:solidFill>
      </p:bgPr>
    </p:bg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9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94950" y="1731675"/>
            <a:ext cx="1354100" cy="22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95"/>
          <p:cNvSpPr txBox="1"/>
          <p:nvPr>
            <p:ph type="ctrTitle"/>
          </p:nvPr>
        </p:nvSpPr>
        <p:spPr>
          <a:xfrm>
            <a:off x="1259425" y="2083750"/>
            <a:ext cx="6625200" cy="56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64" name="Google Shape;364;p95"/>
          <p:cNvSpPr txBox="1"/>
          <p:nvPr>
            <p:ph idx="1" type="subTitle"/>
          </p:nvPr>
        </p:nvSpPr>
        <p:spPr>
          <a:xfrm>
            <a:off x="2746350" y="2706357"/>
            <a:ext cx="3651300" cy="5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 - Title Navy">
  <p:cSld name="TITLE_2">
    <p:bg>
      <p:bgPr>
        <a:solidFill>
          <a:schemeClr val="dk1"/>
        </a:solidFill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96"/>
          <p:cNvPicPr preferRelativeResize="0"/>
          <p:nvPr/>
        </p:nvPicPr>
        <p:blipFill rotWithShape="1">
          <a:blip r:embed="rId2">
            <a:alphaModFix/>
          </a:blip>
          <a:srcRect b="3541" l="0" r="0" t="4959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96"/>
          <p:cNvSpPr/>
          <p:nvPr/>
        </p:nvSpPr>
        <p:spPr>
          <a:xfrm>
            <a:off x="5244575" y="1164425"/>
            <a:ext cx="3129300" cy="3014400"/>
          </a:xfrm>
          <a:prstGeom prst="roundRect">
            <a:avLst>
              <a:gd fmla="val 3620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96"/>
          <p:cNvSpPr/>
          <p:nvPr>
            <p:ph idx="2" type="pic"/>
          </p:nvPr>
        </p:nvSpPr>
        <p:spPr>
          <a:xfrm>
            <a:off x="5018675" y="1300775"/>
            <a:ext cx="3150900" cy="3014400"/>
          </a:xfrm>
          <a:prstGeom prst="roundRect">
            <a:avLst>
              <a:gd fmla="val 3095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8000"/>
              </a:srgbClr>
            </a:outerShdw>
          </a:effectLst>
        </p:spPr>
      </p:sp>
      <p:pic>
        <p:nvPicPr>
          <p:cNvPr id="369" name="Google Shape;369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1793" y="1731675"/>
            <a:ext cx="1354100" cy="22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96"/>
          <p:cNvSpPr txBox="1"/>
          <p:nvPr>
            <p:ph type="ctrTitle"/>
          </p:nvPr>
        </p:nvSpPr>
        <p:spPr>
          <a:xfrm>
            <a:off x="900925" y="2083750"/>
            <a:ext cx="3680100" cy="101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71" name="Google Shape;371;p96"/>
          <p:cNvSpPr txBox="1"/>
          <p:nvPr>
            <p:ph idx="1" type="subTitle"/>
          </p:nvPr>
        </p:nvSpPr>
        <p:spPr>
          <a:xfrm>
            <a:off x="900925" y="2987957"/>
            <a:ext cx="3651300" cy="5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 - Title Navy, no image">
  <p:cSld name="TITLE_2_1">
    <p:bg>
      <p:bgPr>
        <a:solidFill>
          <a:schemeClr val="dk1"/>
        </a:solidFill>
      </p:bgPr>
    </p:bg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97"/>
          <p:cNvPicPr preferRelativeResize="0"/>
          <p:nvPr/>
        </p:nvPicPr>
        <p:blipFill rotWithShape="1">
          <a:blip r:embed="rId2">
            <a:alphaModFix/>
          </a:blip>
          <a:srcRect b="3541" l="0" r="0" t="4959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4950" y="1731675"/>
            <a:ext cx="1354100" cy="22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97"/>
          <p:cNvSpPr txBox="1"/>
          <p:nvPr>
            <p:ph type="ctrTitle"/>
          </p:nvPr>
        </p:nvSpPr>
        <p:spPr>
          <a:xfrm>
            <a:off x="1259425" y="2083750"/>
            <a:ext cx="6625200" cy="56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376" name="Google Shape;376;p97"/>
          <p:cNvSpPr txBox="1"/>
          <p:nvPr>
            <p:ph idx="1" type="subTitle"/>
          </p:nvPr>
        </p:nvSpPr>
        <p:spPr>
          <a:xfrm>
            <a:off x="2746350" y="2706357"/>
            <a:ext cx="3651300" cy="5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 - Title Gray">
  <p:cSld name="TITLE_1"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98"/>
          <p:cNvSpPr/>
          <p:nvPr/>
        </p:nvSpPr>
        <p:spPr>
          <a:xfrm>
            <a:off x="5092175" y="1012025"/>
            <a:ext cx="3129300" cy="3014400"/>
          </a:xfrm>
          <a:prstGeom prst="roundRect">
            <a:avLst>
              <a:gd fmla="val 3620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98"/>
          <p:cNvSpPr/>
          <p:nvPr>
            <p:ph idx="2" type="pic"/>
          </p:nvPr>
        </p:nvSpPr>
        <p:spPr>
          <a:xfrm>
            <a:off x="4866275" y="1148375"/>
            <a:ext cx="3150900" cy="3014400"/>
          </a:xfrm>
          <a:prstGeom prst="roundRect">
            <a:avLst>
              <a:gd fmla="val 3095" name="adj"/>
            </a:avLst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8000"/>
              </a:srgbClr>
            </a:outerShdw>
          </a:effectLst>
        </p:spPr>
      </p:sp>
      <p:sp>
        <p:nvSpPr>
          <p:cNvPr id="380" name="Google Shape;380;p98"/>
          <p:cNvSpPr txBox="1"/>
          <p:nvPr>
            <p:ph type="ctrTitle"/>
          </p:nvPr>
        </p:nvSpPr>
        <p:spPr>
          <a:xfrm>
            <a:off x="900925" y="2083750"/>
            <a:ext cx="3680100" cy="101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81" name="Google Shape;381;p98"/>
          <p:cNvSpPr txBox="1"/>
          <p:nvPr>
            <p:ph idx="1" type="subTitle"/>
          </p:nvPr>
        </p:nvSpPr>
        <p:spPr>
          <a:xfrm>
            <a:off x="900925" y="2987957"/>
            <a:ext cx="3651300" cy="5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382" name="Google Shape;382;p9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21051" y="1710204"/>
            <a:ext cx="1354102" cy="271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 - Title Gray, no image">
  <p:cSld name="TITLE_1_1"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99"/>
          <p:cNvSpPr txBox="1"/>
          <p:nvPr>
            <p:ph type="ctrTitle"/>
          </p:nvPr>
        </p:nvSpPr>
        <p:spPr>
          <a:xfrm>
            <a:off x="1259425" y="2083750"/>
            <a:ext cx="6625200" cy="56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None/>
              <a:defRPr sz="33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None/>
              <a:defRPr sz="5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85" name="Google Shape;385;p99"/>
          <p:cNvSpPr txBox="1"/>
          <p:nvPr>
            <p:ph idx="1" type="subTitle"/>
          </p:nvPr>
        </p:nvSpPr>
        <p:spPr>
          <a:xfrm>
            <a:off x="2746375" y="2630157"/>
            <a:ext cx="3651300" cy="54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pic>
        <p:nvPicPr>
          <p:cNvPr id="386" name="Google Shape;386;p9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94974" y="1686387"/>
            <a:ext cx="1354102" cy="2710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- Gray" type="secHead">
  <p:cSld name="SECTION_HEADER"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0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389" name="Google Shape;389;p10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- Navy">
  <p:cSld name="SECTION_HEADER_1">
    <p:bg>
      <p:bgPr>
        <a:solidFill>
          <a:schemeClr val="accent5"/>
        </a:solidFill>
      </p:bgPr>
    </p:bg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0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392" name="Google Shape;392;p10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- flow">
  <p:cSld name="SECTION_HEADER_1_1">
    <p:bg>
      <p:bgPr>
        <a:solidFill>
          <a:schemeClr val="dk1"/>
        </a:soli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102"/>
          <p:cNvPicPr preferRelativeResize="0"/>
          <p:nvPr/>
        </p:nvPicPr>
        <p:blipFill rotWithShape="1">
          <a:blip r:embed="rId2">
            <a:alphaModFix/>
          </a:blip>
          <a:srcRect b="3541" l="0" r="0" t="4959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102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396" name="Google Shape;396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- Gray w/bracket">
  <p:cSld name="SECTION_HEADER_2"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0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399" name="Google Shape;399;p103"/>
          <p:cNvPicPr preferRelativeResize="0"/>
          <p:nvPr/>
        </p:nvPicPr>
        <p:blipFill rotWithShape="1">
          <a:blip r:embed="rId2">
            <a:alphaModFix/>
          </a:blip>
          <a:srcRect b="49791" l="50341" r="4710" t="0"/>
          <a:stretch/>
        </p:blipFill>
        <p:spPr>
          <a:xfrm>
            <a:off x="8454972" y="-114838"/>
            <a:ext cx="753625" cy="84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- Navy w/bracket">
  <p:cSld name="SECTION_HEADER_1_2">
    <p:bg>
      <p:bgPr>
        <a:solidFill>
          <a:schemeClr val="accent5"/>
        </a:solidFill>
      </p:bgPr>
    </p:bg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0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None/>
              <a:defRPr sz="33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402" name="Google Shape;402;p104"/>
          <p:cNvPicPr preferRelativeResize="0"/>
          <p:nvPr/>
        </p:nvPicPr>
        <p:blipFill rotWithShape="1">
          <a:blip r:embed="rId2">
            <a:alphaModFix/>
          </a:blip>
          <a:srcRect b="49791" l="50341" r="4710" t="0"/>
          <a:stretch/>
        </p:blipFill>
        <p:spPr>
          <a:xfrm>
            <a:off x="8454972" y="-114838"/>
            <a:ext cx="753625" cy="84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40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2.xml"/><Relationship Id="rId3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1.xml"/><Relationship Id="rId32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24.xml"/><Relationship Id="rId35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26.xml"/><Relationship Id="rId37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25.xml"/><Relationship Id="rId36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38" Type="http://schemas.openxmlformats.org/officeDocument/2006/relationships/theme" Target="../theme/theme1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9" Type="http://schemas.openxmlformats.org/officeDocument/2006/relationships/theme" Target="../theme/theme5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77.xml"/><Relationship Id="rId2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78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26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0.xml"/><Relationship Id="rId28" Type="http://schemas.openxmlformats.org/officeDocument/2006/relationships/slideLayout" Target="../slideLayouts/slideLayout83.xml"/><Relationship Id="rId27" Type="http://schemas.openxmlformats.org/officeDocument/2006/relationships/slideLayout" Target="../slideLayouts/slideLayout82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84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66.xml"/><Relationship Id="rId33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65.xml"/><Relationship Id="rId32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7.xml"/><Relationship Id="rId34" Type="http://schemas.openxmlformats.org/officeDocument/2006/relationships/theme" Target="../theme/theme2.xml"/><Relationship Id="rId15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3.xml"/></Relationships>
</file>

<file path=ppt/slideMasters/_rels/slideMaster5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128.xml"/><Relationship Id="rId20" Type="http://schemas.openxmlformats.org/officeDocument/2006/relationships/slideLayout" Target="../slideLayouts/slideLayout108.xml"/><Relationship Id="rId42" Type="http://schemas.openxmlformats.org/officeDocument/2006/relationships/slideLayout" Target="../slideLayouts/slideLayout130.xml"/><Relationship Id="rId41" Type="http://schemas.openxmlformats.org/officeDocument/2006/relationships/slideLayout" Target="../slideLayouts/slideLayout129.xml"/><Relationship Id="rId22" Type="http://schemas.openxmlformats.org/officeDocument/2006/relationships/slideLayout" Target="../slideLayouts/slideLayout110.xml"/><Relationship Id="rId44" Type="http://schemas.openxmlformats.org/officeDocument/2006/relationships/slideLayout" Target="../slideLayouts/slideLayout132.xml"/><Relationship Id="rId21" Type="http://schemas.openxmlformats.org/officeDocument/2006/relationships/slideLayout" Target="../slideLayouts/slideLayout109.xml"/><Relationship Id="rId43" Type="http://schemas.openxmlformats.org/officeDocument/2006/relationships/slideLayout" Target="../slideLayouts/slideLayout131.xml"/><Relationship Id="rId24" Type="http://schemas.openxmlformats.org/officeDocument/2006/relationships/slideLayout" Target="../slideLayouts/slideLayout112.xml"/><Relationship Id="rId23" Type="http://schemas.openxmlformats.org/officeDocument/2006/relationships/slideLayout" Target="../slideLayouts/slideLayout111.xml"/><Relationship Id="rId45" Type="http://schemas.openxmlformats.org/officeDocument/2006/relationships/theme" Target="../theme/theme3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26" Type="http://schemas.openxmlformats.org/officeDocument/2006/relationships/slideLayout" Target="../slideLayouts/slideLayout114.xml"/><Relationship Id="rId25" Type="http://schemas.openxmlformats.org/officeDocument/2006/relationships/slideLayout" Target="../slideLayouts/slideLayout113.xml"/><Relationship Id="rId28" Type="http://schemas.openxmlformats.org/officeDocument/2006/relationships/slideLayout" Target="../slideLayouts/slideLayout116.xml"/><Relationship Id="rId27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29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31" Type="http://schemas.openxmlformats.org/officeDocument/2006/relationships/slideLayout" Target="../slideLayouts/slideLayout119.xml"/><Relationship Id="rId30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99.xml"/><Relationship Id="rId33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98.xml"/><Relationship Id="rId32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01.xml"/><Relationship Id="rId35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00.xml"/><Relationship Id="rId34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03.xml"/><Relationship Id="rId37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02.xml"/><Relationship Id="rId36" Type="http://schemas.openxmlformats.org/officeDocument/2006/relationships/slideLayout" Target="../slideLayouts/slideLayout124.xml"/><Relationship Id="rId17" Type="http://schemas.openxmlformats.org/officeDocument/2006/relationships/slideLayout" Target="../slideLayouts/slideLayout105.xml"/><Relationship Id="rId39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04.xml"/><Relationship Id="rId38" Type="http://schemas.openxmlformats.org/officeDocument/2006/relationships/slideLayout" Target="../slideLayouts/slideLayout126.xml"/><Relationship Id="rId19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3F6FA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2800"/>
              <a:buFont typeface="Open Sans"/>
              <a:buNone/>
              <a:defRPr b="1" sz="28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2800"/>
              <a:buFont typeface="Open Sans"/>
              <a:buNone/>
              <a:defRPr sz="28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2800"/>
              <a:buFont typeface="Open Sans"/>
              <a:buNone/>
              <a:defRPr sz="28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2800"/>
              <a:buFont typeface="Open Sans"/>
              <a:buNone/>
              <a:defRPr sz="28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2800"/>
              <a:buFont typeface="Open Sans"/>
              <a:buNone/>
              <a:defRPr sz="28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2800"/>
              <a:buFont typeface="Open Sans"/>
              <a:buNone/>
              <a:defRPr sz="28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2800"/>
              <a:buFont typeface="Open Sans"/>
              <a:buNone/>
              <a:defRPr sz="28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2800"/>
              <a:buFont typeface="Open Sans"/>
              <a:buNone/>
              <a:defRPr sz="28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2800"/>
              <a:buFont typeface="Open Sans"/>
              <a:buNone/>
              <a:defRPr sz="28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1600"/>
              <a:buFont typeface="Open Sans"/>
              <a:buChar char="●"/>
              <a:defRPr sz="16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1200"/>
              <a:buFont typeface="Open Sans"/>
              <a:buChar char="○"/>
              <a:defRPr sz="12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1200"/>
              <a:buFont typeface="Open Sans"/>
              <a:buChar char="■"/>
              <a:defRPr sz="12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1200"/>
              <a:buFont typeface="Open Sans"/>
              <a:buChar char="●"/>
              <a:defRPr sz="12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1200"/>
              <a:buFont typeface="Open Sans"/>
              <a:buChar char="○"/>
              <a:defRPr sz="12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1200"/>
              <a:buFont typeface="Open Sans"/>
              <a:buChar char="■"/>
              <a:defRPr sz="12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1200"/>
              <a:buFont typeface="Open Sans"/>
              <a:buChar char="●"/>
              <a:defRPr sz="12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1200"/>
              <a:buFont typeface="Open Sans"/>
              <a:buChar char="○"/>
              <a:defRPr sz="12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1200"/>
              <a:buFont typeface="Open Sans"/>
              <a:buChar char="■"/>
              <a:defRPr sz="12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1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Open Sans"/>
              <a:buNone/>
              <a:defRPr b="1" i="0" sz="25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None/>
              <a:defRPr sz="1400"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None/>
              <a:defRPr sz="1400"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None/>
              <a:defRPr sz="1400"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None/>
              <a:defRPr sz="1400"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None/>
              <a:defRPr sz="1400"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None/>
              <a:defRPr sz="1400"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None/>
              <a:defRPr sz="1400"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Font typeface="Open Sans"/>
              <a:buNone/>
              <a:defRPr sz="1400"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02" name="Google Shape;202;p51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429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SemiBold"/>
              <a:buChar char="•"/>
              <a:defRPr i="0" sz="1800" u="none" cap="none" strike="noStrik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indent="-3302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Char char="•"/>
              <a:defRPr i="0" sz="1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•"/>
              <a:defRPr i="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•"/>
              <a:defRPr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•"/>
              <a:defRPr i="0" sz="14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048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•"/>
              <a:defRPr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048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•"/>
              <a:defRPr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048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•"/>
              <a:defRPr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048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•"/>
              <a:defRPr i="0" sz="12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pic>
        <p:nvPicPr>
          <p:cNvPr id="203" name="Google Shape;203;p51"/>
          <p:cNvPicPr preferRelativeResize="0"/>
          <p:nvPr/>
        </p:nvPicPr>
        <p:blipFill rotWithShape="1">
          <a:blip r:embed="rId1">
            <a:alphaModFix/>
          </a:blip>
          <a:srcRect b="0" l="0" r="80554" t="0"/>
          <a:stretch/>
        </p:blipFill>
        <p:spPr>
          <a:xfrm>
            <a:off x="163500" y="4806817"/>
            <a:ext cx="231801" cy="223508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3F6FA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2800"/>
              <a:buFont typeface="Open Sans"/>
              <a:buNone/>
              <a:defRPr b="1" sz="28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2800"/>
              <a:buFont typeface="Open Sans"/>
              <a:buNone/>
              <a:defRPr sz="28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2800"/>
              <a:buFont typeface="Open Sans"/>
              <a:buNone/>
              <a:defRPr sz="28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2800"/>
              <a:buFont typeface="Open Sans"/>
              <a:buNone/>
              <a:defRPr sz="28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2800"/>
              <a:buFont typeface="Open Sans"/>
              <a:buNone/>
              <a:defRPr sz="28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2800"/>
              <a:buFont typeface="Open Sans"/>
              <a:buNone/>
              <a:defRPr sz="28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2800"/>
              <a:buFont typeface="Open Sans"/>
              <a:buNone/>
              <a:defRPr sz="28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2800"/>
              <a:buFont typeface="Open Sans"/>
              <a:buNone/>
              <a:defRPr sz="28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2800"/>
              <a:buFont typeface="Open Sans"/>
              <a:buNone/>
              <a:defRPr sz="28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219" name="Google Shape;219;p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1600"/>
              <a:buFont typeface="Open Sans"/>
              <a:buChar char="●"/>
              <a:defRPr sz="16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1200"/>
              <a:buFont typeface="Open Sans"/>
              <a:buChar char="○"/>
              <a:defRPr sz="12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1200"/>
              <a:buFont typeface="Open Sans"/>
              <a:buChar char="■"/>
              <a:defRPr sz="12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1200"/>
              <a:buFont typeface="Open Sans"/>
              <a:buChar char="●"/>
              <a:defRPr sz="12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1200"/>
              <a:buFont typeface="Open Sans"/>
              <a:buChar char="○"/>
              <a:defRPr sz="12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1200"/>
              <a:buFont typeface="Open Sans"/>
              <a:buChar char="■"/>
              <a:defRPr sz="12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1200"/>
              <a:buFont typeface="Open Sans"/>
              <a:buChar char="●"/>
              <a:defRPr sz="12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1200"/>
              <a:buFont typeface="Open Sans"/>
              <a:buChar char="○"/>
              <a:defRPr sz="12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1200"/>
              <a:buFont typeface="Open Sans"/>
              <a:buChar char="■"/>
              <a:defRPr sz="12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  <p:sldLayoutId id="2147483728" r:id="rId26"/>
    <p:sldLayoutId id="2147483729" r:id="rId27"/>
    <p:sldLayoutId id="2147483730" r:id="rId28"/>
    <p:sldLayoutId id="2147483731" r:id="rId29"/>
    <p:sldLayoutId id="2147483732" r:id="rId30"/>
    <p:sldLayoutId id="2147483733" r:id="rId31"/>
    <p:sldLayoutId id="2147483734" r:id="rId32"/>
    <p:sldLayoutId id="2147483735" r:id="rId3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3F6FA"/>
        </a:soli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9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2800"/>
              <a:buFont typeface="Open Sans"/>
              <a:buNone/>
              <a:defRPr b="1" sz="28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2800"/>
              <a:buFont typeface="Open Sans"/>
              <a:buNone/>
              <a:defRPr sz="28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2800"/>
              <a:buFont typeface="Open Sans"/>
              <a:buNone/>
              <a:defRPr sz="28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2800"/>
              <a:buFont typeface="Open Sans"/>
              <a:buNone/>
              <a:defRPr sz="28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2800"/>
              <a:buFont typeface="Open Sans"/>
              <a:buNone/>
              <a:defRPr sz="28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2800"/>
              <a:buFont typeface="Open Sans"/>
              <a:buNone/>
              <a:defRPr sz="28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2800"/>
              <a:buFont typeface="Open Sans"/>
              <a:buNone/>
              <a:defRPr sz="28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2800"/>
              <a:buFont typeface="Open Sans"/>
              <a:buNone/>
              <a:defRPr sz="28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2800"/>
              <a:buFont typeface="Open Sans"/>
              <a:buNone/>
              <a:defRPr sz="28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354" name="Google Shape;354;p9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1600"/>
              <a:buFont typeface="Open Sans"/>
              <a:buChar char="●"/>
              <a:defRPr sz="16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1200"/>
              <a:buFont typeface="Open Sans"/>
              <a:buChar char="○"/>
              <a:defRPr sz="12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1200"/>
              <a:buFont typeface="Open Sans"/>
              <a:buChar char="■"/>
              <a:defRPr sz="12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1200"/>
              <a:buFont typeface="Open Sans"/>
              <a:buChar char="●"/>
              <a:defRPr sz="12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1200"/>
              <a:buFont typeface="Open Sans"/>
              <a:buChar char="○"/>
              <a:defRPr sz="12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1200"/>
              <a:buFont typeface="Open Sans"/>
              <a:buChar char="■"/>
              <a:defRPr sz="12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1200"/>
              <a:buFont typeface="Open Sans"/>
              <a:buChar char="●"/>
              <a:defRPr sz="12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1200"/>
              <a:buFont typeface="Open Sans"/>
              <a:buChar char="○"/>
              <a:defRPr sz="12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A2538"/>
              </a:buClr>
              <a:buSzPts val="1200"/>
              <a:buFont typeface="Open Sans"/>
              <a:buChar char="■"/>
              <a:defRPr sz="12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  <p:sldLayoutId id="2147483755" r:id="rId20"/>
    <p:sldLayoutId id="2147483756" r:id="rId21"/>
    <p:sldLayoutId id="2147483757" r:id="rId22"/>
    <p:sldLayoutId id="2147483758" r:id="rId23"/>
    <p:sldLayoutId id="2147483759" r:id="rId24"/>
    <p:sldLayoutId id="2147483760" r:id="rId25"/>
    <p:sldLayoutId id="2147483761" r:id="rId26"/>
    <p:sldLayoutId id="2147483762" r:id="rId27"/>
    <p:sldLayoutId id="2147483763" r:id="rId28"/>
    <p:sldLayoutId id="2147483764" r:id="rId29"/>
    <p:sldLayoutId id="2147483765" r:id="rId30"/>
    <p:sldLayoutId id="2147483766" r:id="rId31"/>
    <p:sldLayoutId id="2147483767" r:id="rId32"/>
    <p:sldLayoutId id="2147483768" r:id="rId33"/>
    <p:sldLayoutId id="2147483769" r:id="rId34"/>
    <p:sldLayoutId id="2147483770" r:id="rId35"/>
    <p:sldLayoutId id="2147483771" r:id="rId36"/>
    <p:sldLayoutId id="2147483772" r:id="rId37"/>
    <p:sldLayoutId id="2147483773" r:id="rId38"/>
    <p:sldLayoutId id="2147483774" r:id="rId39"/>
    <p:sldLayoutId id="2147483775" r:id="rId40"/>
    <p:sldLayoutId id="2147483776" r:id="rId41"/>
    <p:sldLayoutId id="2147483777" r:id="rId42"/>
    <p:sldLayoutId id="2147483778" r:id="rId43"/>
    <p:sldLayoutId id="2147483779" r:id="rId4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jpg"/><Relationship Id="rId4" Type="http://schemas.openxmlformats.org/officeDocument/2006/relationships/image" Target="../media/image3.png"/><Relationship Id="rId5" Type="http://schemas.openxmlformats.org/officeDocument/2006/relationships/image" Target="../media/image3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0.png"/><Relationship Id="rId4" Type="http://schemas.openxmlformats.org/officeDocument/2006/relationships/image" Target="../media/image43.png"/><Relationship Id="rId5" Type="http://schemas.openxmlformats.org/officeDocument/2006/relationships/image" Target="../media/image4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4.png"/><Relationship Id="rId4" Type="http://schemas.openxmlformats.org/officeDocument/2006/relationships/image" Target="../media/image41.png"/><Relationship Id="rId5" Type="http://schemas.openxmlformats.org/officeDocument/2006/relationships/image" Target="../media/image3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jpg"/><Relationship Id="rId4" Type="http://schemas.openxmlformats.org/officeDocument/2006/relationships/image" Target="../media/image24.jpg"/><Relationship Id="rId5" Type="http://schemas.openxmlformats.org/officeDocument/2006/relationships/image" Target="../media/image27.jp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1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6.png"/><Relationship Id="rId4" Type="http://schemas.openxmlformats.org/officeDocument/2006/relationships/image" Target="../media/image25.png"/><Relationship Id="rId5" Type="http://schemas.openxmlformats.org/officeDocument/2006/relationships/image" Target="../media/image33.png"/><Relationship Id="rId6" Type="http://schemas.openxmlformats.org/officeDocument/2006/relationships/image" Target="../media/image28.png"/><Relationship Id="rId7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138"/>
          <p:cNvPicPr preferRelativeResize="0"/>
          <p:nvPr/>
        </p:nvPicPr>
        <p:blipFill rotWithShape="1">
          <a:blip r:embed="rId3">
            <a:alphaModFix/>
          </a:blip>
          <a:srcRect b="3852" l="0" r="0" t="4648"/>
          <a:stretch/>
        </p:blipFill>
        <p:spPr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138"/>
          <p:cNvSpPr txBox="1"/>
          <p:nvPr/>
        </p:nvSpPr>
        <p:spPr>
          <a:xfrm>
            <a:off x="844125" y="1922400"/>
            <a:ext cx="39336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Solve the Puzzle</a:t>
            </a:r>
            <a:endParaRPr b="1" sz="3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3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of e-Eligibility</a:t>
            </a:r>
            <a:endParaRPr b="1" sz="30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32" name="Google Shape;532;p138"/>
          <p:cNvSpPr txBox="1"/>
          <p:nvPr/>
        </p:nvSpPr>
        <p:spPr>
          <a:xfrm>
            <a:off x="844127" y="2945575"/>
            <a:ext cx="3486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TMConnect Webinar</a:t>
            </a:r>
            <a:endParaRPr sz="1500">
              <a:solidFill>
                <a:schemeClr val="lt1"/>
              </a:solidFill>
            </a:endParaRPr>
          </a:p>
        </p:txBody>
      </p:sp>
      <p:pic>
        <p:nvPicPr>
          <p:cNvPr id="533" name="Google Shape;533;p1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3675" y="1605125"/>
            <a:ext cx="1354100" cy="2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1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30727" y="643112"/>
            <a:ext cx="4120873" cy="3857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47"/>
          <p:cNvSpPr/>
          <p:nvPr/>
        </p:nvSpPr>
        <p:spPr>
          <a:xfrm>
            <a:off x="458900" y="3468344"/>
            <a:ext cx="3754200" cy="1490400"/>
          </a:xfrm>
          <a:prstGeom prst="roundRect">
            <a:avLst>
              <a:gd fmla="val 3966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grpSp>
        <p:nvGrpSpPr>
          <p:cNvPr id="740" name="Google Shape;740;p147"/>
          <p:cNvGrpSpPr/>
          <p:nvPr/>
        </p:nvGrpSpPr>
        <p:grpSpPr>
          <a:xfrm>
            <a:off x="301100" y="1045978"/>
            <a:ext cx="4082320" cy="2102184"/>
            <a:chOff x="4632712" y="1665629"/>
            <a:chExt cx="3461647" cy="1782569"/>
          </a:xfrm>
        </p:grpSpPr>
        <p:sp>
          <p:nvSpPr>
            <p:cNvPr id="741" name="Google Shape;741;p147"/>
            <p:cNvSpPr/>
            <p:nvPr/>
          </p:nvSpPr>
          <p:spPr>
            <a:xfrm>
              <a:off x="5379188" y="1665629"/>
              <a:ext cx="365958" cy="271518"/>
            </a:xfrm>
            <a:custGeom>
              <a:rect b="b" l="l" r="r" t="t"/>
              <a:pathLst>
                <a:path extrusionOk="0" h="190" w="257">
                  <a:moveTo>
                    <a:pt x="257" y="47"/>
                  </a:moveTo>
                  <a:cubicBezTo>
                    <a:pt x="257" y="47"/>
                    <a:pt x="233" y="161"/>
                    <a:pt x="228" y="167"/>
                  </a:cubicBezTo>
                  <a:cubicBezTo>
                    <a:pt x="224" y="174"/>
                    <a:pt x="229" y="172"/>
                    <a:pt x="229" y="179"/>
                  </a:cubicBezTo>
                  <a:cubicBezTo>
                    <a:pt x="229" y="185"/>
                    <a:pt x="227" y="190"/>
                    <a:pt x="227" y="190"/>
                  </a:cubicBezTo>
                  <a:cubicBezTo>
                    <a:pt x="161" y="173"/>
                    <a:pt x="161" y="173"/>
                    <a:pt x="161" y="173"/>
                  </a:cubicBezTo>
                  <a:cubicBezTo>
                    <a:pt x="150" y="172"/>
                    <a:pt x="150" y="172"/>
                    <a:pt x="150" y="172"/>
                  </a:cubicBezTo>
                  <a:cubicBezTo>
                    <a:pt x="146" y="173"/>
                    <a:pt x="146" y="173"/>
                    <a:pt x="146" y="173"/>
                  </a:cubicBezTo>
                  <a:cubicBezTo>
                    <a:pt x="141" y="172"/>
                    <a:pt x="141" y="172"/>
                    <a:pt x="141" y="172"/>
                  </a:cubicBezTo>
                  <a:cubicBezTo>
                    <a:pt x="137" y="173"/>
                    <a:pt x="137" y="173"/>
                    <a:pt x="137" y="173"/>
                  </a:cubicBezTo>
                  <a:cubicBezTo>
                    <a:pt x="108" y="174"/>
                    <a:pt x="108" y="174"/>
                    <a:pt x="108" y="174"/>
                  </a:cubicBezTo>
                  <a:cubicBezTo>
                    <a:pt x="105" y="172"/>
                    <a:pt x="105" y="172"/>
                    <a:pt x="105" y="172"/>
                  </a:cubicBezTo>
                  <a:cubicBezTo>
                    <a:pt x="102" y="173"/>
                    <a:pt x="102" y="173"/>
                    <a:pt x="102" y="173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4" y="173"/>
                    <a:pt x="94" y="173"/>
                    <a:pt x="94" y="173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89" y="172"/>
                    <a:pt x="89" y="172"/>
                    <a:pt x="89" y="172"/>
                  </a:cubicBezTo>
                  <a:cubicBezTo>
                    <a:pt x="86" y="171"/>
                    <a:pt x="86" y="171"/>
                    <a:pt x="86" y="171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1" y="167"/>
                    <a:pt x="81" y="167"/>
                    <a:pt x="81" y="167"/>
                  </a:cubicBezTo>
                  <a:cubicBezTo>
                    <a:pt x="73" y="165"/>
                    <a:pt x="73" y="165"/>
                    <a:pt x="73" y="165"/>
                  </a:cubicBezTo>
                  <a:cubicBezTo>
                    <a:pt x="68" y="163"/>
                    <a:pt x="68" y="163"/>
                    <a:pt x="68" y="163"/>
                  </a:cubicBezTo>
                  <a:cubicBezTo>
                    <a:pt x="66" y="162"/>
                    <a:pt x="66" y="162"/>
                    <a:pt x="66" y="162"/>
                  </a:cubicBezTo>
                  <a:cubicBezTo>
                    <a:pt x="60" y="163"/>
                    <a:pt x="60" y="163"/>
                    <a:pt x="60" y="163"/>
                  </a:cubicBezTo>
                  <a:cubicBezTo>
                    <a:pt x="51" y="165"/>
                    <a:pt x="51" y="165"/>
                    <a:pt x="51" y="165"/>
                  </a:cubicBezTo>
                  <a:cubicBezTo>
                    <a:pt x="40" y="162"/>
                    <a:pt x="40" y="162"/>
                    <a:pt x="40" y="162"/>
                  </a:cubicBezTo>
                  <a:cubicBezTo>
                    <a:pt x="33" y="156"/>
                    <a:pt x="33" y="156"/>
                    <a:pt x="33" y="156"/>
                  </a:cubicBezTo>
                  <a:cubicBezTo>
                    <a:pt x="33" y="156"/>
                    <a:pt x="36" y="149"/>
                    <a:pt x="35" y="140"/>
                  </a:cubicBezTo>
                  <a:cubicBezTo>
                    <a:pt x="34" y="130"/>
                    <a:pt x="29" y="128"/>
                    <a:pt x="29" y="128"/>
                  </a:cubicBezTo>
                  <a:cubicBezTo>
                    <a:pt x="24" y="128"/>
                    <a:pt x="24" y="128"/>
                    <a:pt x="24" y="128"/>
                  </a:cubicBezTo>
                  <a:cubicBezTo>
                    <a:pt x="20" y="126"/>
                    <a:pt x="20" y="126"/>
                    <a:pt x="20" y="126"/>
                  </a:cubicBezTo>
                  <a:cubicBezTo>
                    <a:pt x="20" y="126"/>
                    <a:pt x="20" y="120"/>
                    <a:pt x="15" y="120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1" y="109"/>
                    <a:pt x="1" y="109"/>
                    <a:pt x="1" y="109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6" y="106"/>
                    <a:pt x="6" y="106"/>
                    <a:pt x="6" y="106"/>
                  </a:cubicBezTo>
                  <a:cubicBezTo>
                    <a:pt x="7" y="105"/>
                    <a:pt x="7" y="105"/>
                    <a:pt x="7" y="105"/>
                  </a:cubicBezTo>
                  <a:cubicBezTo>
                    <a:pt x="7" y="101"/>
                    <a:pt x="7" y="101"/>
                    <a:pt x="7" y="101"/>
                  </a:cubicBezTo>
                  <a:cubicBezTo>
                    <a:pt x="11" y="99"/>
                    <a:pt x="11" y="99"/>
                    <a:pt x="11" y="99"/>
                  </a:cubicBezTo>
                  <a:cubicBezTo>
                    <a:pt x="11" y="98"/>
                    <a:pt x="11" y="98"/>
                    <a:pt x="11" y="98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48" y="69"/>
                    <a:pt x="48" y="69"/>
                    <a:pt x="48" y="69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70" y="57"/>
                    <a:pt x="70" y="57"/>
                    <a:pt x="70" y="57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91"/>
                    <a:pt x="46" y="91"/>
                    <a:pt x="46" y="91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71" y="68"/>
                    <a:pt x="71" y="68"/>
                    <a:pt x="71" y="68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1" y="50"/>
                    <a:pt x="81" y="50"/>
                    <a:pt x="81" y="50"/>
                  </a:cubicBezTo>
                  <a:cubicBezTo>
                    <a:pt x="78" y="42"/>
                    <a:pt x="78" y="42"/>
                    <a:pt x="78" y="42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0" y="46"/>
                    <a:pt x="70" y="46"/>
                    <a:pt x="70" y="46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8" y="37"/>
                    <a:pt x="68" y="37"/>
                    <a:pt x="68" y="37"/>
                  </a:cubicBezTo>
                  <a:cubicBezTo>
                    <a:pt x="73" y="32"/>
                    <a:pt x="73" y="32"/>
                    <a:pt x="73" y="32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9" y="29"/>
                    <a:pt x="79" y="29"/>
                    <a:pt x="79" y="29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1" y="24"/>
                    <a:pt x="81" y="24"/>
                    <a:pt x="81" y="24"/>
                  </a:cubicBezTo>
                  <a:cubicBezTo>
                    <a:pt x="79" y="15"/>
                    <a:pt x="79" y="15"/>
                    <a:pt x="79" y="15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133" y="16"/>
                    <a:pt x="145" y="19"/>
                  </a:cubicBezTo>
                  <a:cubicBezTo>
                    <a:pt x="156" y="22"/>
                    <a:pt x="230" y="42"/>
                    <a:pt x="235" y="43"/>
                  </a:cubicBezTo>
                  <a:cubicBezTo>
                    <a:pt x="240" y="45"/>
                    <a:pt x="246" y="45"/>
                    <a:pt x="246" y="45"/>
                  </a:cubicBezTo>
                  <a:lnTo>
                    <a:pt x="257" y="47"/>
                  </a:ln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42" name="Google Shape;742;p147"/>
            <p:cNvSpPr/>
            <p:nvPr/>
          </p:nvSpPr>
          <p:spPr>
            <a:xfrm>
              <a:off x="5925595" y="2621841"/>
              <a:ext cx="384509" cy="394627"/>
            </a:xfrm>
            <a:custGeom>
              <a:rect b="b" l="l" r="r" t="t"/>
              <a:pathLst>
                <a:path extrusionOk="0" h="234" w="228">
                  <a:moveTo>
                    <a:pt x="34" y="0"/>
                  </a:moveTo>
                  <a:lnTo>
                    <a:pt x="228" y="23"/>
                  </a:lnTo>
                  <a:lnTo>
                    <a:pt x="227" y="44"/>
                  </a:lnTo>
                  <a:lnTo>
                    <a:pt x="224" y="44"/>
                  </a:lnTo>
                  <a:lnTo>
                    <a:pt x="210" y="226"/>
                  </a:lnTo>
                  <a:lnTo>
                    <a:pt x="91" y="215"/>
                  </a:lnTo>
                  <a:lnTo>
                    <a:pt x="90" y="224"/>
                  </a:lnTo>
                  <a:lnTo>
                    <a:pt x="32" y="218"/>
                  </a:lnTo>
                  <a:lnTo>
                    <a:pt x="29" y="234"/>
                  </a:lnTo>
                  <a:lnTo>
                    <a:pt x="0" y="23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BE0B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43" name="Google Shape;743;p147"/>
            <p:cNvSpPr/>
            <p:nvPr/>
          </p:nvSpPr>
          <p:spPr>
            <a:xfrm>
              <a:off x="6068941" y="2696045"/>
              <a:ext cx="762272" cy="752153"/>
            </a:xfrm>
            <a:custGeom>
              <a:rect b="b" l="l" r="r" t="t"/>
              <a:pathLst>
                <a:path extrusionOk="0" h="446" w="452">
                  <a:moveTo>
                    <a:pt x="446" y="253"/>
                  </a:moveTo>
                  <a:lnTo>
                    <a:pt x="448" y="245"/>
                  </a:lnTo>
                  <a:lnTo>
                    <a:pt x="452" y="240"/>
                  </a:lnTo>
                  <a:lnTo>
                    <a:pt x="450" y="234"/>
                  </a:lnTo>
                  <a:lnTo>
                    <a:pt x="448" y="226"/>
                  </a:lnTo>
                  <a:lnTo>
                    <a:pt x="447" y="223"/>
                  </a:lnTo>
                  <a:lnTo>
                    <a:pt x="447" y="217"/>
                  </a:lnTo>
                  <a:lnTo>
                    <a:pt x="446" y="215"/>
                  </a:lnTo>
                  <a:lnTo>
                    <a:pt x="442" y="206"/>
                  </a:lnTo>
                  <a:lnTo>
                    <a:pt x="442" y="204"/>
                  </a:lnTo>
                  <a:lnTo>
                    <a:pt x="435" y="198"/>
                  </a:lnTo>
                  <a:lnTo>
                    <a:pt x="435" y="131"/>
                  </a:lnTo>
                  <a:lnTo>
                    <a:pt x="425" y="130"/>
                  </a:lnTo>
                  <a:lnTo>
                    <a:pt x="423" y="132"/>
                  </a:lnTo>
                  <a:lnTo>
                    <a:pt x="420" y="131"/>
                  </a:lnTo>
                  <a:lnTo>
                    <a:pt x="417" y="128"/>
                  </a:lnTo>
                  <a:lnTo>
                    <a:pt x="413" y="126"/>
                  </a:lnTo>
                  <a:lnTo>
                    <a:pt x="408" y="126"/>
                  </a:lnTo>
                  <a:lnTo>
                    <a:pt x="402" y="122"/>
                  </a:lnTo>
                  <a:lnTo>
                    <a:pt x="398" y="117"/>
                  </a:lnTo>
                  <a:lnTo>
                    <a:pt x="393" y="116"/>
                  </a:lnTo>
                  <a:lnTo>
                    <a:pt x="385" y="118"/>
                  </a:lnTo>
                  <a:lnTo>
                    <a:pt x="383" y="117"/>
                  </a:lnTo>
                  <a:lnTo>
                    <a:pt x="378" y="116"/>
                  </a:lnTo>
                  <a:lnTo>
                    <a:pt x="374" y="119"/>
                  </a:lnTo>
                  <a:lnTo>
                    <a:pt x="372" y="120"/>
                  </a:lnTo>
                  <a:lnTo>
                    <a:pt x="369" y="118"/>
                  </a:lnTo>
                  <a:lnTo>
                    <a:pt x="365" y="118"/>
                  </a:lnTo>
                  <a:lnTo>
                    <a:pt x="363" y="121"/>
                  </a:lnTo>
                  <a:lnTo>
                    <a:pt x="358" y="124"/>
                  </a:lnTo>
                  <a:lnTo>
                    <a:pt x="354" y="125"/>
                  </a:lnTo>
                  <a:lnTo>
                    <a:pt x="352" y="122"/>
                  </a:lnTo>
                  <a:lnTo>
                    <a:pt x="349" y="119"/>
                  </a:lnTo>
                  <a:lnTo>
                    <a:pt x="341" y="120"/>
                  </a:lnTo>
                  <a:lnTo>
                    <a:pt x="336" y="117"/>
                  </a:lnTo>
                  <a:lnTo>
                    <a:pt x="332" y="118"/>
                  </a:lnTo>
                  <a:lnTo>
                    <a:pt x="330" y="122"/>
                  </a:lnTo>
                  <a:lnTo>
                    <a:pt x="328" y="123"/>
                  </a:lnTo>
                  <a:lnTo>
                    <a:pt x="327" y="118"/>
                  </a:lnTo>
                  <a:lnTo>
                    <a:pt x="325" y="116"/>
                  </a:lnTo>
                  <a:lnTo>
                    <a:pt x="319" y="120"/>
                  </a:lnTo>
                  <a:lnTo>
                    <a:pt x="318" y="116"/>
                  </a:lnTo>
                  <a:lnTo>
                    <a:pt x="312" y="112"/>
                  </a:lnTo>
                  <a:lnTo>
                    <a:pt x="310" y="112"/>
                  </a:lnTo>
                  <a:lnTo>
                    <a:pt x="308" y="115"/>
                  </a:lnTo>
                  <a:lnTo>
                    <a:pt x="305" y="117"/>
                  </a:lnTo>
                  <a:lnTo>
                    <a:pt x="302" y="116"/>
                  </a:lnTo>
                  <a:lnTo>
                    <a:pt x="301" y="111"/>
                  </a:lnTo>
                  <a:lnTo>
                    <a:pt x="298" y="111"/>
                  </a:lnTo>
                  <a:lnTo>
                    <a:pt x="295" y="105"/>
                  </a:lnTo>
                  <a:lnTo>
                    <a:pt x="287" y="105"/>
                  </a:lnTo>
                  <a:lnTo>
                    <a:pt x="284" y="107"/>
                  </a:lnTo>
                  <a:lnTo>
                    <a:pt x="281" y="104"/>
                  </a:lnTo>
                  <a:lnTo>
                    <a:pt x="280" y="104"/>
                  </a:lnTo>
                  <a:lnTo>
                    <a:pt x="275" y="105"/>
                  </a:lnTo>
                  <a:lnTo>
                    <a:pt x="269" y="101"/>
                  </a:lnTo>
                  <a:lnTo>
                    <a:pt x="261" y="101"/>
                  </a:lnTo>
                  <a:lnTo>
                    <a:pt x="259" y="94"/>
                  </a:lnTo>
                  <a:lnTo>
                    <a:pt x="255" y="92"/>
                  </a:lnTo>
                  <a:lnTo>
                    <a:pt x="253" y="93"/>
                  </a:lnTo>
                  <a:lnTo>
                    <a:pt x="250" y="92"/>
                  </a:lnTo>
                  <a:lnTo>
                    <a:pt x="247" y="93"/>
                  </a:lnTo>
                  <a:lnTo>
                    <a:pt x="244" y="93"/>
                  </a:lnTo>
                  <a:lnTo>
                    <a:pt x="242" y="90"/>
                  </a:lnTo>
                  <a:lnTo>
                    <a:pt x="235" y="83"/>
                  </a:lnTo>
                  <a:lnTo>
                    <a:pt x="239" y="6"/>
                  </a:lnTo>
                  <a:lnTo>
                    <a:pt x="139" y="0"/>
                  </a:lnTo>
                  <a:lnTo>
                    <a:pt x="125" y="182"/>
                  </a:lnTo>
                  <a:lnTo>
                    <a:pt x="6" y="171"/>
                  </a:lnTo>
                  <a:lnTo>
                    <a:pt x="5" y="180"/>
                  </a:lnTo>
                  <a:lnTo>
                    <a:pt x="0" y="180"/>
                  </a:lnTo>
                  <a:lnTo>
                    <a:pt x="2" y="183"/>
                  </a:lnTo>
                  <a:lnTo>
                    <a:pt x="7" y="186"/>
                  </a:lnTo>
                  <a:lnTo>
                    <a:pt x="10" y="190"/>
                  </a:lnTo>
                  <a:lnTo>
                    <a:pt x="11" y="193"/>
                  </a:lnTo>
                  <a:lnTo>
                    <a:pt x="13" y="197"/>
                  </a:lnTo>
                  <a:lnTo>
                    <a:pt x="15" y="198"/>
                  </a:lnTo>
                  <a:lnTo>
                    <a:pt x="18" y="200"/>
                  </a:lnTo>
                  <a:lnTo>
                    <a:pt x="21" y="202"/>
                  </a:lnTo>
                  <a:lnTo>
                    <a:pt x="22" y="205"/>
                  </a:lnTo>
                  <a:lnTo>
                    <a:pt x="26" y="210"/>
                  </a:lnTo>
                  <a:lnTo>
                    <a:pt x="30" y="213"/>
                  </a:lnTo>
                  <a:lnTo>
                    <a:pt x="38" y="224"/>
                  </a:lnTo>
                  <a:lnTo>
                    <a:pt x="41" y="224"/>
                  </a:lnTo>
                  <a:lnTo>
                    <a:pt x="44" y="227"/>
                  </a:lnTo>
                  <a:lnTo>
                    <a:pt x="48" y="230"/>
                  </a:lnTo>
                  <a:lnTo>
                    <a:pt x="53" y="234"/>
                  </a:lnTo>
                  <a:lnTo>
                    <a:pt x="55" y="238"/>
                  </a:lnTo>
                  <a:lnTo>
                    <a:pt x="55" y="245"/>
                  </a:lnTo>
                  <a:lnTo>
                    <a:pt x="59" y="251"/>
                  </a:lnTo>
                  <a:lnTo>
                    <a:pt x="60" y="255"/>
                  </a:lnTo>
                  <a:lnTo>
                    <a:pt x="59" y="259"/>
                  </a:lnTo>
                  <a:lnTo>
                    <a:pt x="59" y="264"/>
                  </a:lnTo>
                  <a:lnTo>
                    <a:pt x="60" y="270"/>
                  </a:lnTo>
                  <a:lnTo>
                    <a:pt x="65" y="275"/>
                  </a:lnTo>
                  <a:lnTo>
                    <a:pt x="66" y="278"/>
                  </a:lnTo>
                  <a:lnTo>
                    <a:pt x="67" y="279"/>
                  </a:lnTo>
                  <a:lnTo>
                    <a:pt x="69" y="281"/>
                  </a:lnTo>
                  <a:lnTo>
                    <a:pt x="71" y="283"/>
                  </a:lnTo>
                  <a:lnTo>
                    <a:pt x="74" y="286"/>
                  </a:lnTo>
                  <a:lnTo>
                    <a:pt x="78" y="289"/>
                  </a:lnTo>
                  <a:lnTo>
                    <a:pt x="81" y="292"/>
                  </a:lnTo>
                  <a:lnTo>
                    <a:pt x="84" y="293"/>
                  </a:lnTo>
                  <a:lnTo>
                    <a:pt x="88" y="296"/>
                  </a:lnTo>
                  <a:lnTo>
                    <a:pt x="94" y="299"/>
                  </a:lnTo>
                  <a:lnTo>
                    <a:pt x="101" y="304"/>
                  </a:lnTo>
                  <a:lnTo>
                    <a:pt x="104" y="305"/>
                  </a:lnTo>
                  <a:lnTo>
                    <a:pt x="109" y="307"/>
                  </a:lnTo>
                  <a:lnTo>
                    <a:pt x="113" y="307"/>
                  </a:lnTo>
                  <a:lnTo>
                    <a:pt x="115" y="303"/>
                  </a:lnTo>
                  <a:lnTo>
                    <a:pt x="118" y="300"/>
                  </a:lnTo>
                  <a:lnTo>
                    <a:pt x="120" y="298"/>
                  </a:lnTo>
                  <a:lnTo>
                    <a:pt x="123" y="297"/>
                  </a:lnTo>
                  <a:lnTo>
                    <a:pt x="123" y="292"/>
                  </a:lnTo>
                  <a:lnTo>
                    <a:pt x="125" y="288"/>
                  </a:lnTo>
                  <a:lnTo>
                    <a:pt x="127" y="283"/>
                  </a:lnTo>
                  <a:lnTo>
                    <a:pt x="132" y="277"/>
                  </a:lnTo>
                  <a:lnTo>
                    <a:pt x="139" y="276"/>
                  </a:lnTo>
                  <a:lnTo>
                    <a:pt x="143" y="275"/>
                  </a:lnTo>
                  <a:lnTo>
                    <a:pt x="148" y="275"/>
                  </a:lnTo>
                  <a:lnTo>
                    <a:pt x="153" y="277"/>
                  </a:lnTo>
                  <a:lnTo>
                    <a:pt x="159" y="278"/>
                  </a:lnTo>
                  <a:lnTo>
                    <a:pt x="162" y="278"/>
                  </a:lnTo>
                  <a:lnTo>
                    <a:pt x="170" y="279"/>
                  </a:lnTo>
                  <a:lnTo>
                    <a:pt x="173" y="281"/>
                  </a:lnTo>
                  <a:lnTo>
                    <a:pt x="176" y="287"/>
                  </a:lnTo>
                  <a:lnTo>
                    <a:pt x="178" y="287"/>
                  </a:lnTo>
                  <a:lnTo>
                    <a:pt x="183" y="292"/>
                  </a:lnTo>
                  <a:lnTo>
                    <a:pt x="187" y="294"/>
                  </a:lnTo>
                  <a:lnTo>
                    <a:pt x="190" y="300"/>
                  </a:lnTo>
                  <a:lnTo>
                    <a:pt x="196" y="308"/>
                  </a:lnTo>
                  <a:lnTo>
                    <a:pt x="200" y="320"/>
                  </a:lnTo>
                  <a:lnTo>
                    <a:pt x="203" y="324"/>
                  </a:lnTo>
                  <a:lnTo>
                    <a:pt x="207" y="332"/>
                  </a:lnTo>
                  <a:lnTo>
                    <a:pt x="207" y="335"/>
                  </a:lnTo>
                  <a:lnTo>
                    <a:pt x="210" y="343"/>
                  </a:lnTo>
                  <a:lnTo>
                    <a:pt x="218" y="350"/>
                  </a:lnTo>
                  <a:lnTo>
                    <a:pt x="220" y="358"/>
                  </a:lnTo>
                  <a:lnTo>
                    <a:pt x="230" y="370"/>
                  </a:lnTo>
                  <a:lnTo>
                    <a:pt x="235" y="372"/>
                  </a:lnTo>
                  <a:lnTo>
                    <a:pt x="234" y="381"/>
                  </a:lnTo>
                  <a:lnTo>
                    <a:pt x="232" y="383"/>
                  </a:lnTo>
                  <a:lnTo>
                    <a:pt x="234" y="385"/>
                  </a:lnTo>
                  <a:lnTo>
                    <a:pt x="237" y="388"/>
                  </a:lnTo>
                  <a:lnTo>
                    <a:pt x="237" y="394"/>
                  </a:lnTo>
                  <a:lnTo>
                    <a:pt x="243" y="405"/>
                  </a:lnTo>
                  <a:lnTo>
                    <a:pt x="246" y="411"/>
                  </a:lnTo>
                  <a:lnTo>
                    <a:pt x="249" y="416"/>
                  </a:lnTo>
                  <a:lnTo>
                    <a:pt x="251" y="421"/>
                  </a:lnTo>
                  <a:lnTo>
                    <a:pt x="259" y="422"/>
                  </a:lnTo>
                  <a:lnTo>
                    <a:pt x="264" y="427"/>
                  </a:lnTo>
                  <a:lnTo>
                    <a:pt x="273" y="427"/>
                  </a:lnTo>
                  <a:lnTo>
                    <a:pt x="280" y="434"/>
                  </a:lnTo>
                  <a:lnTo>
                    <a:pt x="284" y="434"/>
                  </a:lnTo>
                  <a:lnTo>
                    <a:pt x="286" y="437"/>
                  </a:lnTo>
                  <a:lnTo>
                    <a:pt x="291" y="438"/>
                  </a:lnTo>
                  <a:lnTo>
                    <a:pt x="292" y="436"/>
                  </a:lnTo>
                  <a:lnTo>
                    <a:pt x="302" y="438"/>
                  </a:lnTo>
                  <a:lnTo>
                    <a:pt x="302" y="439"/>
                  </a:lnTo>
                  <a:lnTo>
                    <a:pt x="305" y="442"/>
                  </a:lnTo>
                  <a:lnTo>
                    <a:pt x="310" y="446"/>
                  </a:lnTo>
                  <a:lnTo>
                    <a:pt x="313" y="444"/>
                  </a:lnTo>
                  <a:lnTo>
                    <a:pt x="314" y="442"/>
                  </a:lnTo>
                  <a:lnTo>
                    <a:pt x="321" y="441"/>
                  </a:lnTo>
                  <a:lnTo>
                    <a:pt x="319" y="436"/>
                  </a:lnTo>
                  <a:lnTo>
                    <a:pt x="319" y="433"/>
                  </a:lnTo>
                  <a:lnTo>
                    <a:pt x="318" y="429"/>
                  </a:lnTo>
                  <a:lnTo>
                    <a:pt x="317" y="425"/>
                  </a:lnTo>
                  <a:lnTo>
                    <a:pt x="314" y="423"/>
                  </a:lnTo>
                  <a:lnTo>
                    <a:pt x="312" y="417"/>
                  </a:lnTo>
                  <a:lnTo>
                    <a:pt x="311" y="411"/>
                  </a:lnTo>
                  <a:lnTo>
                    <a:pt x="308" y="404"/>
                  </a:lnTo>
                  <a:lnTo>
                    <a:pt x="308" y="398"/>
                  </a:lnTo>
                  <a:lnTo>
                    <a:pt x="311" y="389"/>
                  </a:lnTo>
                  <a:lnTo>
                    <a:pt x="314" y="380"/>
                  </a:lnTo>
                  <a:lnTo>
                    <a:pt x="318" y="370"/>
                  </a:lnTo>
                  <a:lnTo>
                    <a:pt x="317" y="368"/>
                  </a:lnTo>
                  <a:lnTo>
                    <a:pt x="314" y="366"/>
                  </a:lnTo>
                  <a:lnTo>
                    <a:pt x="311" y="363"/>
                  </a:lnTo>
                  <a:lnTo>
                    <a:pt x="311" y="361"/>
                  </a:lnTo>
                  <a:lnTo>
                    <a:pt x="313" y="362"/>
                  </a:lnTo>
                  <a:lnTo>
                    <a:pt x="322" y="361"/>
                  </a:lnTo>
                  <a:lnTo>
                    <a:pt x="323" y="361"/>
                  </a:lnTo>
                  <a:lnTo>
                    <a:pt x="326" y="355"/>
                  </a:lnTo>
                  <a:lnTo>
                    <a:pt x="323" y="355"/>
                  </a:lnTo>
                  <a:lnTo>
                    <a:pt x="322" y="353"/>
                  </a:lnTo>
                  <a:lnTo>
                    <a:pt x="322" y="351"/>
                  </a:lnTo>
                  <a:lnTo>
                    <a:pt x="324" y="350"/>
                  </a:lnTo>
                  <a:lnTo>
                    <a:pt x="328" y="350"/>
                  </a:lnTo>
                  <a:lnTo>
                    <a:pt x="333" y="350"/>
                  </a:lnTo>
                  <a:lnTo>
                    <a:pt x="335" y="351"/>
                  </a:lnTo>
                  <a:lnTo>
                    <a:pt x="338" y="350"/>
                  </a:lnTo>
                  <a:lnTo>
                    <a:pt x="343" y="346"/>
                  </a:lnTo>
                  <a:lnTo>
                    <a:pt x="341" y="346"/>
                  </a:lnTo>
                  <a:lnTo>
                    <a:pt x="337" y="349"/>
                  </a:lnTo>
                  <a:lnTo>
                    <a:pt x="336" y="345"/>
                  </a:lnTo>
                  <a:lnTo>
                    <a:pt x="338" y="339"/>
                  </a:lnTo>
                  <a:lnTo>
                    <a:pt x="340" y="341"/>
                  </a:lnTo>
                  <a:lnTo>
                    <a:pt x="342" y="342"/>
                  </a:lnTo>
                  <a:lnTo>
                    <a:pt x="347" y="342"/>
                  </a:lnTo>
                  <a:lnTo>
                    <a:pt x="349" y="340"/>
                  </a:lnTo>
                  <a:lnTo>
                    <a:pt x="348" y="336"/>
                  </a:lnTo>
                  <a:lnTo>
                    <a:pt x="345" y="332"/>
                  </a:lnTo>
                  <a:lnTo>
                    <a:pt x="346" y="331"/>
                  </a:lnTo>
                  <a:lnTo>
                    <a:pt x="349" y="331"/>
                  </a:lnTo>
                  <a:lnTo>
                    <a:pt x="352" y="329"/>
                  </a:lnTo>
                  <a:lnTo>
                    <a:pt x="354" y="331"/>
                  </a:lnTo>
                  <a:lnTo>
                    <a:pt x="357" y="329"/>
                  </a:lnTo>
                  <a:lnTo>
                    <a:pt x="358" y="331"/>
                  </a:lnTo>
                  <a:lnTo>
                    <a:pt x="361" y="333"/>
                  </a:lnTo>
                  <a:lnTo>
                    <a:pt x="364" y="331"/>
                  </a:lnTo>
                  <a:lnTo>
                    <a:pt x="367" y="329"/>
                  </a:lnTo>
                  <a:lnTo>
                    <a:pt x="374" y="327"/>
                  </a:lnTo>
                  <a:lnTo>
                    <a:pt x="381" y="326"/>
                  </a:lnTo>
                  <a:lnTo>
                    <a:pt x="392" y="320"/>
                  </a:lnTo>
                  <a:lnTo>
                    <a:pt x="395" y="314"/>
                  </a:lnTo>
                  <a:lnTo>
                    <a:pt x="396" y="309"/>
                  </a:lnTo>
                  <a:lnTo>
                    <a:pt x="399" y="307"/>
                  </a:lnTo>
                  <a:lnTo>
                    <a:pt x="402" y="306"/>
                  </a:lnTo>
                  <a:lnTo>
                    <a:pt x="403" y="305"/>
                  </a:lnTo>
                  <a:lnTo>
                    <a:pt x="406" y="303"/>
                  </a:lnTo>
                  <a:lnTo>
                    <a:pt x="405" y="300"/>
                  </a:lnTo>
                  <a:lnTo>
                    <a:pt x="404" y="297"/>
                  </a:lnTo>
                  <a:lnTo>
                    <a:pt x="403" y="296"/>
                  </a:lnTo>
                  <a:lnTo>
                    <a:pt x="402" y="294"/>
                  </a:lnTo>
                  <a:lnTo>
                    <a:pt x="403" y="291"/>
                  </a:lnTo>
                  <a:lnTo>
                    <a:pt x="407" y="288"/>
                  </a:lnTo>
                  <a:lnTo>
                    <a:pt x="410" y="286"/>
                  </a:lnTo>
                  <a:lnTo>
                    <a:pt x="412" y="286"/>
                  </a:lnTo>
                  <a:lnTo>
                    <a:pt x="412" y="289"/>
                  </a:lnTo>
                  <a:lnTo>
                    <a:pt x="412" y="293"/>
                  </a:lnTo>
                  <a:lnTo>
                    <a:pt x="412" y="299"/>
                  </a:lnTo>
                  <a:lnTo>
                    <a:pt x="413" y="300"/>
                  </a:lnTo>
                  <a:lnTo>
                    <a:pt x="419" y="295"/>
                  </a:lnTo>
                  <a:lnTo>
                    <a:pt x="424" y="294"/>
                  </a:lnTo>
                  <a:lnTo>
                    <a:pt x="439" y="288"/>
                  </a:lnTo>
                  <a:lnTo>
                    <a:pt x="441" y="287"/>
                  </a:lnTo>
                  <a:lnTo>
                    <a:pt x="444" y="282"/>
                  </a:lnTo>
                  <a:lnTo>
                    <a:pt x="447" y="272"/>
                  </a:lnTo>
                  <a:lnTo>
                    <a:pt x="447" y="268"/>
                  </a:lnTo>
                  <a:lnTo>
                    <a:pt x="444" y="261"/>
                  </a:lnTo>
                  <a:lnTo>
                    <a:pt x="446" y="256"/>
                  </a:lnTo>
                  <a:lnTo>
                    <a:pt x="446" y="253"/>
                  </a:ln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44" name="Google Shape;744;p147"/>
            <p:cNvSpPr/>
            <p:nvPr/>
          </p:nvSpPr>
          <p:spPr>
            <a:xfrm>
              <a:off x="5613602" y="2574620"/>
              <a:ext cx="369330" cy="435102"/>
            </a:xfrm>
            <a:custGeom>
              <a:rect b="b" l="l" r="r" t="t"/>
              <a:pathLst>
                <a:path extrusionOk="0" h="304" w="259">
                  <a:moveTo>
                    <a:pt x="73" y="0"/>
                  </a:moveTo>
                  <a:cubicBezTo>
                    <a:pt x="73" y="0"/>
                    <a:pt x="69" y="19"/>
                    <a:pt x="68" y="25"/>
                  </a:cubicBezTo>
                  <a:cubicBezTo>
                    <a:pt x="66" y="29"/>
                    <a:pt x="62" y="43"/>
                    <a:pt x="62" y="43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31" y="89"/>
                    <a:pt x="31" y="89"/>
                    <a:pt x="31" y="89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7" y="122"/>
                    <a:pt x="37" y="122"/>
                    <a:pt x="37" y="122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39" y="130"/>
                    <a:pt x="39" y="130"/>
                    <a:pt x="39" y="130"/>
                  </a:cubicBezTo>
                  <a:cubicBezTo>
                    <a:pt x="34" y="134"/>
                    <a:pt x="34" y="134"/>
                    <a:pt x="34" y="134"/>
                  </a:cubicBezTo>
                  <a:cubicBezTo>
                    <a:pt x="24" y="141"/>
                    <a:pt x="24" y="141"/>
                    <a:pt x="24" y="141"/>
                  </a:cubicBezTo>
                  <a:cubicBezTo>
                    <a:pt x="21" y="154"/>
                    <a:pt x="21" y="154"/>
                    <a:pt x="21" y="154"/>
                  </a:cubicBezTo>
                  <a:cubicBezTo>
                    <a:pt x="17" y="162"/>
                    <a:pt x="17" y="162"/>
                    <a:pt x="17" y="162"/>
                  </a:cubicBezTo>
                  <a:cubicBezTo>
                    <a:pt x="13" y="166"/>
                    <a:pt x="13" y="166"/>
                    <a:pt x="13" y="166"/>
                  </a:cubicBezTo>
                  <a:cubicBezTo>
                    <a:pt x="11" y="167"/>
                    <a:pt x="11" y="167"/>
                    <a:pt x="11" y="167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10" y="178"/>
                    <a:pt x="10" y="178"/>
                    <a:pt x="10" y="178"/>
                  </a:cubicBezTo>
                  <a:cubicBezTo>
                    <a:pt x="9" y="183"/>
                    <a:pt x="9" y="183"/>
                    <a:pt x="9" y="183"/>
                  </a:cubicBezTo>
                  <a:cubicBezTo>
                    <a:pt x="15" y="188"/>
                    <a:pt x="15" y="188"/>
                    <a:pt x="15" y="188"/>
                  </a:cubicBezTo>
                  <a:cubicBezTo>
                    <a:pt x="13" y="192"/>
                    <a:pt x="13" y="192"/>
                    <a:pt x="13" y="192"/>
                  </a:cubicBezTo>
                  <a:cubicBezTo>
                    <a:pt x="5" y="196"/>
                    <a:pt x="5" y="196"/>
                    <a:pt x="5" y="196"/>
                  </a:cubicBezTo>
                  <a:cubicBezTo>
                    <a:pt x="3" y="200"/>
                    <a:pt x="3" y="200"/>
                    <a:pt x="3" y="200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139" y="291"/>
                    <a:pt x="139" y="291"/>
                    <a:pt x="139" y="291"/>
                  </a:cubicBezTo>
                  <a:cubicBezTo>
                    <a:pt x="182" y="299"/>
                    <a:pt x="182" y="299"/>
                    <a:pt x="182" y="299"/>
                  </a:cubicBezTo>
                  <a:cubicBezTo>
                    <a:pt x="218" y="304"/>
                    <a:pt x="218" y="304"/>
                    <a:pt x="218" y="304"/>
                  </a:cubicBezTo>
                  <a:cubicBezTo>
                    <a:pt x="219" y="304"/>
                    <a:pt x="219" y="304"/>
                    <a:pt x="219" y="304"/>
                  </a:cubicBezTo>
                  <a:cubicBezTo>
                    <a:pt x="259" y="33"/>
                    <a:pt x="259" y="33"/>
                    <a:pt x="259" y="33"/>
                  </a:cubicBezTo>
                  <a:lnTo>
                    <a:pt x="73" y="0"/>
                  </a:lnTo>
                  <a:close/>
                </a:path>
              </a:pathLst>
            </a:custGeom>
            <a:solidFill>
              <a:srgbClr val="FFBE0B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45" name="Google Shape;745;p147"/>
            <p:cNvSpPr/>
            <p:nvPr/>
          </p:nvSpPr>
          <p:spPr>
            <a:xfrm>
              <a:off x="5239212" y="2105790"/>
              <a:ext cx="433415" cy="750467"/>
            </a:xfrm>
            <a:custGeom>
              <a:rect b="b" l="l" r="r" t="t"/>
              <a:pathLst>
                <a:path extrusionOk="0" h="445" w="257">
                  <a:moveTo>
                    <a:pt x="233" y="441"/>
                  </a:moveTo>
                  <a:lnTo>
                    <a:pt x="234" y="438"/>
                  </a:lnTo>
                  <a:lnTo>
                    <a:pt x="229" y="433"/>
                  </a:lnTo>
                  <a:lnTo>
                    <a:pt x="230" y="429"/>
                  </a:lnTo>
                  <a:lnTo>
                    <a:pt x="229" y="423"/>
                  </a:lnTo>
                  <a:lnTo>
                    <a:pt x="231" y="420"/>
                  </a:lnTo>
                  <a:lnTo>
                    <a:pt x="233" y="419"/>
                  </a:lnTo>
                  <a:lnTo>
                    <a:pt x="236" y="416"/>
                  </a:lnTo>
                  <a:lnTo>
                    <a:pt x="239" y="409"/>
                  </a:lnTo>
                  <a:lnTo>
                    <a:pt x="242" y="398"/>
                  </a:lnTo>
                  <a:lnTo>
                    <a:pt x="250" y="392"/>
                  </a:lnTo>
                  <a:lnTo>
                    <a:pt x="255" y="388"/>
                  </a:lnTo>
                  <a:lnTo>
                    <a:pt x="257" y="387"/>
                  </a:lnTo>
                  <a:lnTo>
                    <a:pt x="253" y="382"/>
                  </a:lnTo>
                  <a:lnTo>
                    <a:pt x="251" y="379"/>
                  </a:lnTo>
                  <a:lnTo>
                    <a:pt x="250" y="372"/>
                  </a:lnTo>
                  <a:lnTo>
                    <a:pt x="247" y="364"/>
                  </a:lnTo>
                  <a:lnTo>
                    <a:pt x="247" y="358"/>
                  </a:lnTo>
                  <a:lnTo>
                    <a:pt x="248" y="354"/>
                  </a:lnTo>
                  <a:lnTo>
                    <a:pt x="248" y="353"/>
                  </a:lnTo>
                  <a:lnTo>
                    <a:pt x="118" y="158"/>
                  </a:lnTo>
                  <a:lnTo>
                    <a:pt x="115" y="156"/>
                  </a:lnTo>
                  <a:lnTo>
                    <a:pt x="114" y="155"/>
                  </a:lnTo>
                  <a:lnTo>
                    <a:pt x="113" y="153"/>
                  </a:lnTo>
                  <a:lnTo>
                    <a:pt x="112" y="150"/>
                  </a:lnTo>
                  <a:lnTo>
                    <a:pt x="113" y="147"/>
                  </a:lnTo>
                  <a:lnTo>
                    <a:pt x="117" y="146"/>
                  </a:lnTo>
                  <a:lnTo>
                    <a:pt x="119" y="145"/>
                  </a:lnTo>
                  <a:lnTo>
                    <a:pt x="148" y="35"/>
                  </a:lnTo>
                  <a:lnTo>
                    <a:pt x="26" y="0"/>
                  </a:lnTo>
                  <a:lnTo>
                    <a:pt x="25" y="4"/>
                  </a:lnTo>
                  <a:lnTo>
                    <a:pt x="23" y="5"/>
                  </a:lnTo>
                  <a:lnTo>
                    <a:pt x="23" y="9"/>
                  </a:lnTo>
                  <a:lnTo>
                    <a:pt x="23" y="12"/>
                  </a:lnTo>
                  <a:lnTo>
                    <a:pt x="23" y="21"/>
                  </a:lnTo>
                  <a:lnTo>
                    <a:pt x="22" y="25"/>
                  </a:lnTo>
                  <a:lnTo>
                    <a:pt x="19" y="30"/>
                  </a:lnTo>
                  <a:lnTo>
                    <a:pt x="17" y="33"/>
                  </a:lnTo>
                  <a:lnTo>
                    <a:pt x="17" y="34"/>
                  </a:lnTo>
                  <a:lnTo>
                    <a:pt x="17" y="40"/>
                  </a:lnTo>
                  <a:lnTo>
                    <a:pt x="13" y="45"/>
                  </a:lnTo>
                  <a:lnTo>
                    <a:pt x="7" y="50"/>
                  </a:lnTo>
                  <a:lnTo>
                    <a:pt x="2" y="55"/>
                  </a:lnTo>
                  <a:lnTo>
                    <a:pt x="1" y="57"/>
                  </a:lnTo>
                  <a:lnTo>
                    <a:pt x="0" y="62"/>
                  </a:lnTo>
                  <a:lnTo>
                    <a:pt x="0" y="66"/>
                  </a:lnTo>
                  <a:lnTo>
                    <a:pt x="1" y="71"/>
                  </a:lnTo>
                  <a:lnTo>
                    <a:pt x="3" y="75"/>
                  </a:lnTo>
                  <a:lnTo>
                    <a:pt x="7" y="81"/>
                  </a:lnTo>
                  <a:lnTo>
                    <a:pt x="8" y="85"/>
                  </a:lnTo>
                  <a:lnTo>
                    <a:pt x="9" y="90"/>
                  </a:lnTo>
                  <a:lnTo>
                    <a:pt x="9" y="98"/>
                  </a:lnTo>
                  <a:lnTo>
                    <a:pt x="6" y="104"/>
                  </a:lnTo>
                  <a:lnTo>
                    <a:pt x="5" y="110"/>
                  </a:lnTo>
                  <a:lnTo>
                    <a:pt x="5" y="117"/>
                  </a:lnTo>
                  <a:lnTo>
                    <a:pt x="4" y="120"/>
                  </a:lnTo>
                  <a:lnTo>
                    <a:pt x="2" y="122"/>
                  </a:lnTo>
                  <a:lnTo>
                    <a:pt x="3" y="126"/>
                  </a:lnTo>
                  <a:lnTo>
                    <a:pt x="7" y="133"/>
                  </a:lnTo>
                  <a:lnTo>
                    <a:pt x="11" y="145"/>
                  </a:lnTo>
                  <a:lnTo>
                    <a:pt x="15" y="153"/>
                  </a:lnTo>
                  <a:lnTo>
                    <a:pt x="17" y="156"/>
                  </a:lnTo>
                  <a:lnTo>
                    <a:pt x="17" y="161"/>
                  </a:lnTo>
                  <a:lnTo>
                    <a:pt x="16" y="164"/>
                  </a:lnTo>
                  <a:lnTo>
                    <a:pt x="14" y="166"/>
                  </a:lnTo>
                  <a:lnTo>
                    <a:pt x="14" y="169"/>
                  </a:lnTo>
                  <a:lnTo>
                    <a:pt x="18" y="169"/>
                  </a:lnTo>
                  <a:lnTo>
                    <a:pt x="20" y="172"/>
                  </a:lnTo>
                  <a:lnTo>
                    <a:pt x="23" y="176"/>
                  </a:lnTo>
                  <a:lnTo>
                    <a:pt x="24" y="178"/>
                  </a:lnTo>
                  <a:lnTo>
                    <a:pt x="27" y="179"/>
                  </a:lnTo>
                  <a:lnTo>
                    <a:pt x="29" y="175"/>
                  </a:lnTo>
                  <a:lnTo>
                    <a:pt x="29" y="170"/>
                  </a:lnTo>
                  <a:lnTo>
                    <a:pt x="34" y="169"/>
                  </a:lnTo>
                  <a:lnTo>
                    <a:pt x="37" y="172"/>
                  </a:lnTo>
                  <a:lnTo>
                    <a:pt x="44" y="172"/>
                  </a:lnTo>
                  <a:lnTo>
                    <a:pt x="48" y="176"/>
                  </a:lnTo>
                  <a:lnTo>
                    <a:pt x="51" y="177"/>
                  </a:lnTo>
                  <a:lnTo>
                    <a:pt x="53" y="178"/>
                  </a:lnTo>
                  <a:lnTo>
                    <a:pt x="51" y="180"/>
                  </a:lnTo>
                  <a:lnTo>
                    <a:pt x="49" y="179"/>
                  </a:lnTo>
                  <a:lnTo>
                    <a:pt x="45" y="177"/>
                  </a:lnTo>
                  <a:lnTo>
                    <a:pt x="44" y="177"/>
                  </a:lnTo>
                  <a:lnTo>
                    <a:pt x="40" y="176"/>
                  </a:lnTo>
                  <a:lnTo>
                    <a:pt x="38" y="175"/>
                  </a:lnTo>
                  <a:lnTo>
                    <a:pt x="35" y="174"/>
                  </a:lnTo>
                  <a:lnTo>
                    <a:pt x="33" y="175"/>
                  </a:lnTo>
                  <a:lnTo>
                    <a:pt x="33" y="177"/>
                  </a:lnTo>
                  <a:lnTo>
                    <a:pt x="33" y="184"/>
                  </a:lnTo>
                  <a:lnTo>
                    <a:pt x="35" y="187"/>
                  </a:lnTo>
                  <a:lnTo>
                    <a:pt x="34" y="194"/>
                  </a:lnTo>
                  <a:lnTo>
                    <a:pt x="33" y="194"/>
                  </a:lnTo>
                  <a:lnTo>
                    <a:pt x="30" y="192"/>
                  </a:lnTo>
                  <a:lnTo>
                    <a:pt x="29" y="190"/>
                  </a:lnTo>
                  <a:lnTo>
                    <a:pt x="29" y="186"/>
                  </a:lnTo>
                  <a:lnTo>
                    <a:pt x="29" y="185"/>
                  </a:lnTo>
                  <a:lnTo>
                    <a:pt x="28" y="184"/>
                  </a:lnTo>
                  <a:lnTo>
                    <a:pt x="25" y="183"/>
                  </a:lnTo>
                  <a:lnTo>
                    <a:pt x="24" y="187"/>
                  </a:lnTo>
                  <a:lnTo>
                    <a:pt x="23" y="189"/>
                  </a:lnTo>
                  <a:lnTo>
                    <a:pt x="23" y="195"/>
                  </a:lnTo>
                  <a:lnTo>
                    <a:pt x="23" y="204"/>
                  </a:lnTo>
                  <a:lnTo>
                    <a:pt x="23" y="209"/>
                  </a:lnTo>
                  <a:lnTo>
                    <a:pt x="26" y="214"/>
                  </a:lnTo>
                  <a:lnTo>
                    <a:pt x="30" y="217"/>
                  </a:lnTo>
                  <a:lnTo>
                    <a:pt x="34" y="220"/>
                  </a:lnTo>
                  <a:lnTo>
                    <a:pt x="35" y="225"/>
                  </a:lnTo>
                  <a:lnTo>
                    <a:pt x="35" y="229"/>
                  </a:lnTo>
                  <a:lnTo>
                    <a:pt x="34" y="233"/>
                  </a:lnTo>
                  <a:lnTo>
                    <a:pt x="31" y="234"/>
                  </a:lnTo>
                  <a:lnTo>
                    <a:pt x="28" y="234"/>
                  </a:lnTo>
                  <a:lnTo>
                    <a:pt x="28" y="244"/>
                  </a:lnTo>
                  <a:lnTo>
                    <a:pt x="29" y="247"/>
                  </a:lnTo>
                  <a:lnTo>
                    <a:pt x="34" y="255"/>
                  </a:lnTo>
                  <a:lnTo>
                    <a:pt x="35" y="261"/>
                  </a:lnTo>
                  <a:lnTo>
                    <a:pt x="40" y="268"/>
                  </a:lnTo>
                  <a:lnTo>
                    <a:pt x="42" y="275"/>
                  </a:lnTo>
                  <a:lnTo>
                    <a:pt x="45" y="280"/>
                  </a:lnTo>
                  <a:lnTo>
                    <a:pt x="48" y="287"/>
                  </a:lnTo>
                  <a:lnTo>
                    <a:pt x="50" y="288"/>
                  </a:lnTo>
                  <a:lnTo>
                    <a:pt x="50" y="293"/>
                  </a:lnTo>
                  <a:lnTo>
                    <a:pt x="50" y="296"/>
                  </a:lnTo>
                  <a:lnTo>
                    <a:pt x="50" y="298"/>
                  </a:lnTo>
                  <a:lnTo>
                    <a:pt x="52" y="300"/>
                  </a:lnTo>
                  <a:lnTo>
                    <a:pt x="53" y="303"/>
                  </a:lnTo>
                  <a:lnTo>
                    <a:pt x="53" y="307"/>
                  </a:lnTo>
                  <a:lnTo>
                    <a:pt x="52" y="316"/>
                  </a:lnTo>
                  <a:lnTo>
                    <a:pt x="51" y="322"/>
                  </a:lnTo>
                  <a:lnTo>
                    <a:pt x="50" y="327"/>
                  </a:lnTo>
                  <a:lnTo>
                    <a:pt x="59" y="332"/>
                  </a:lnTo>
                  <a:lnTo>
                    <a:pt x="67" y="335"/>
                  </a:lnTo>
                  <a:lnTo>
                    <a:pt x="73" y="339"/>
                  </a:lnTo>
                  <a:lnTo>
                    <a:pt x="82" y="342"/>
                  </a:lnTo>
                  <a:lnTo>
                    <a:pt x="85" y="345"/>
                  </a:lnTo>
                  <a:lnTo>
                    <a:pt x="91" y="355"/>
                  </a:lnTo>
                  <a:lnTo>
                    <a:pt x="99" y="362"/>
                  </a:lnTo>
                  <a:lnTo>
                    <a:pt x="111" y="365"/>
                  </a:lnTo>
                  <a:lnTo>
                    <a:pt x="112" y="374"/>
                  </a:lnTo>
                  <a:lnTo>
                    <a:pt x="114" y="378"/>
                  </a:lnTo>
                  <a:lnTo>
                    <a:pt x="121" y="380"/>
                  </a:lnTo>
                  <a:lnTo>
                    <a:pt x="128" y="388"/>
                  </a:lnTo>
                  <a:lnTo>
                    <a:pt x="136" y="400"/>
                  </a:lnTo>
                  <a:lnTo>
                    <a:pt x="140" y="405"/>
                  </a:lnTo>
                  <a:lnTo>
                    <a:pt x="143" y="414"/>
                  </a:lnTo>
                  <a:lnTo>
                    <a:pt x="140" y="422"/>
                  </a:lnTo>
                  <a:lnTo>
                    <a:pt x="140" y="427"/>
                  </a:lnTo>
                  <a:lnTo>
                    <a:pt x="143" y="434"/>
                  </a:lnTo>
                  <a:lnTo>
                    <a:pt x="147" y="435"/>
                  </a:lnTo>
                  <a:lnTo>
                    <a:pt x="225" y="445"/>
                  </a:lnTo>
                  <a:lnTo>
                    <a:pt x="226" y="444"/>
                  </a:lnTo>
                  <a:lnTo>
                    <a:pt x="233" y="441"/>
                  </a:lnTo>
                  <a:close/>
                </a:path>
              </a:pathLst>
            </a:custGeom>
            <a:solidFill>
              <a:srgbClr val="FD915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46" name="Google Shape;746;p147"/>
            <p:cNvSpPr/>
            <p:nvPr/>
          </p:nvSpPr>
          <p:spPr>
            <a:xfrm>
              <a:off x="6303358" y="2660630"/>
              <a:ext cx="473890" cy="254654"/>
            </a:xfrm>
            <a:custGeom>
              <a:rect b="b" l="l" r="r" t="t"/>
              <a:pathLst>
                <a:path extrusionOk="0" h="178" w="332">
                  <a:moveTo>
                    <a:pt x="0" y="2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18" y="32"/>
                    <a:pt x="118" y="32"/>
                    <a:pt x="118" y="32"/>
                  </a:cubicBezTo>
                  <a:cubicBezTo>
                    <a:pt x="113" y="123"/>
                    <a:pt x="113" y="123"/>
                    <a:pt x="113" y="123"/>
                  </a:cubicBezTo>
                  <a:cubicBezTo>
                    <a:pt x="121" y="131"/>
                    <a:pt x="121" y="131"/>
                    <a:pt x="121" y="131"/>
                  </a:cubicBezTo>
                  <a:cubicBezTo>
                    <a:pt x="124" y="134"/>
                    <a:pt x="124" y="134"/>
                    <a:pt x="124" y="134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31" y="133"/>
                    <a:pt x="131" y="133"/>
                    <a:pt x="131" y="133"/>
                  </a:cubicBezTo>
                  <a:cubicBezTo>
                    <a:pt x="134" y="134"/>
                    <a:pt x="134" y="134"/>
                    <a:pt x="134" y="134"/>
                  </a:cubicBezTo>
                  <a:cubicBezTo>
                    <a:pt x="137" y="133"/>
                    <a:pt x="137" y="133"/>
                    <a:pt x="137" y="133"/>
                  </a:cubicBezTo>
                  <a:cubicBezTo>
                    <a:pt x="141" y="135"/>
                    <a:pt x="141" y="135"/>
                    <a:pt x="141" y="135"/>
                  </a:cubicBezTo>
                  <a:cubicBezTo>
                    <a:pt x="144" y="144"/>
                    <a:pt x="144" y="144"/>
                    <a:pt x="144" y="144"/>
                  </a:cubicBezTo>
                  <a:cubicBezTo>
                    <a:pt x="153" y="144"/>
                    <a:pt x="153" y="144"/>
                    <a:pt x="153" y="144"/>
                  </a:cubicBezTo>
                  <a:cubicBezTo>
                    <a:pt x="160" y="148"/>
                    <a:pt x="160" y="148"/>
                    <a:pt x="160" y="148"/>
                  </a:cubicBezTo>
                  <a:cubicBezTo>
                    <a:pt x="166" y="147"/>
                    <a:pt x="166" y="147"/>
                    <a:pt x="166" y="147"/>
                  </a:cubicBezTo>
                  <a:cubicBezTo>
                    <a:pt x="167" y="147"/>
                    <a:pt x="167" y="147"/>
                    <a:pt x="167" y="147"/>
                  </a:cubicBezTo>
                  <a:cubicBezTo>
                    <a:pt x="171" y="151"/>
                    <a:pt x="171" y="151"/>
                    <a:pt x="171" y="151"/>
                  </a:cubicBezTo>
                  <a:cubicBezTo>
                    <a:pt x="175" y="148"/>
                    <a:pt x="175" y="148"/>
                    <a:pt x="175" y="148"/>
                  </a:cubicBezTo>
                  <a:cubicBezTo>
                    <a:pt x="184" y="149"/>
                    <a:pt x="184" y="149"/>
                    <a:pt x="184" y="149"/>
                  </a:cubicBezTo>
                  <a:cubicBezTo>
                    <a:pt x="188" y="156"/>
                    <a:pt x="188" y="156"/>
                    <a:pt x="188" y="156"/>
                  </a:cubicBezTo>
                  <a:cubicBezTo>
                    <a:pt x="191" y="156"/>
                    <a:pt x="191" y="156"/>
                    <a:pt x="191" y="156"/>
                  </a:cubicBezTo>
                  <a:cubicBezTo>
                    <a:pt x="192" y="162"/>
                    <a:pt x="192" y="162"/>
                    <a:pt x="192" y="162"/>
                  </a:cubicBezTo>
                  <a:cubicBezTo>
                    <a:pt x="196" y="163"/>
                    <a:pt x="196" y="163"/>
                    <a:pt x="196" y="163"/>
                  </a:cubicBezTo>
                  <a:cubicBezTo>
                    <a:pt x="200" y="160"/>
                    <a:pt x="200" y="160"/>
                    <a:pt x="200" y="160"/>
                  </a:cubicBezTo>
                  <a:cubicBezTo>
                    <a:pt x="202" y="157"/>
                    <a:pt x="202" y="157"/>
                    <a:pt x="202" y="157"/>
                  </a:cubicBezTo>
                  <a:cubicBezTo>
                    <a:pt x="204" y="157"/>
                    <a:pt x="204" y="157"/>
                    <a:pt x="204" y="157"/>
                  </a:cubicBezTo>
                  <a:cubicBezTo>
                    <a:pt x="211" y="162"/>
                    <a:pt x="211" y="162"/>
                    <a:pt x="211" y="162"/>
                  </a:cubicBezTo>
                  <a:cubicBezTo>
                    <a:pt x="213" y="166"/>
                    <a:pt x="213" y="166"/>
                    <a:pt x="213" y="166"/>
                  </a:cubicBezTo>
                  <a:cubicBezTo>
                    <a:pt x="220" y="162"/>
                    <a:pt x="220" y="162"/>
                    <a:pt x="220" y="162"/>
                  </a:cubicBezTo>
                  <a:cubicBezTo>
                    <a:pt x="222" y="164"/>
                    <a:pt x="222" y="164"/>
                    <a:pt x="222" y="164"/>
                  </a:cubicBezTo>
                  <a:cubicBezTo>
                    <a:pt x="223" y="170"/>
                    <a:pt x="223" y="170"/>
                    <a:pt x="223" y="170"/>
                  </a:cubicBezTo>
                  <a:cubicBezTo>
                    <a:pt x="225" y="169"/>
                    <a:pt x="225" y="169"/>
                    <a:pt x="225" y="169"/>
                  </a:cubicBezTo>
                  <a:cubicBezTo>
                    <a:pt x="228" y="164"/>
                    <a:pt x="228" y="164"/>
                    <a:pt x="228" y="164"/>
                  </a:cubicBezTo>
                  <a:cubicBezTo>
                    <a:pt x="233" y="163"/>
                    <a:pt x="233" y="163"/>
                    <a:pt x="233" y="163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48" y="165"/>
                    <a:pt x="248" y="165"/>
                    <a:pt x="248" y="165"/>
                  </a:cubicBezTo>
                  <a:cubicBezTo>
                    <a:pt x="252" y="169"/>
                    <a:pt x="252" y="169"/>
                    <a:pt x="252" y="169"/>
                  </a:cubicBezTo>
                  <a:cubicBezTo>
                    <a:pt x="254" y="172"/>
                    <a:pt x="254" y="172"/>
                    <a:pt x="254" y="172"/>
                  </a:cubicBezTo>
                  <a:cubicBezTo>
                    <a:pt x="259" y="171"/>
                    <a:pt x="259" y="171"/>
                    <a:pt x="259" y="171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7" y="164"/>
                    <a:pt x="267" y="164"/>
                    <a:pt x="267" y="164"/>
                  </a:cubicBezTo>
                  <a:cubicBezTo>
                    <a:pt x="271" y="164"/>
                    <a:pt x="271" y="164"/>
                    <a:pt x="271" y="164"/>
                  </a:cubicBezTo>
                  <a:cubicBezTo>
                    <a:pt x="275" y="166"/>
                    <a:pt x="275" y="166"/>
                    <a:pt x="275" y="166"/>
                  </a:cubicBezTo>
                  <a:cubicBezTo>
                    <a:pt x="278" y="165"/>
                    <a:pt x="278" y="165"/>
                    <a:pt x="278" y="165"/>
                  </a:cubicBezTo>
                  <a:cubicBezTo>
                    <a:pt x="282" y="162"/>
                    <a:pt x="282" y="162"/>
                    <a:pt x="282" y="162"/>
                  </a:cubicBezTo>
                  <a:cubicBezTo>
                    <a:pt x="288" y="163"/>
                    <a:pt x="288" y="163"/>
                    <a:pt x="288" y="163"/>
                  </a:cubicBezTo>
                  <a:cubicBezTo>
                    <a:pt x="291" y="164"/>
                    <a:pt x="291" y="164"/>
                    <a:pt x="291" y="164"/>
                  </a:cubicBezTo>
                  <a:cubicBezTo>
                    <a:pt x="300" y="161"/>
                    <a:pt x="300" y="161"/>
                    <a:pt x="300" y="161"/>
                  </a:cubicBezTo>
                  <a:cubicBezTo>
                    <a:pt x="306" y="163"/>
                    <a:pt x="306" y="163"/>
                    <a:pt x="306" y="163"/>
                  </a:cubicBezTo>
                  <a:cubicBezTo>
                    <a:pt x="311" y="168"/>
                    <a:pt x="311" y="168"/>
                    <a:pt x="311" y="168"/>
                  </a:cubicBezTo>
                  <a:cubicBezTo>
                    <a:pt x="318" y="173"/>
                    <a:pt x="318" y="173"/>
                    <a:pt x="318" y="173"/>
                  </a:cubicBezTo>
                  <a:cubicBezTo>
                    <a:pt x="324" y="173"/>
                    <a:pt x="324" y="173"/>
                    <a:pt x="324" y="173"/>
                  </a:cubicBezTo>
                  <a:cubicBezTo>
                    <a:pt x="328" y="176"/>
                    <a:pt x="328" y="176"/>
                    <a:pt x="328" y="176"/>
                  </a:cubicBezTo>
                  <a:cubicBezTo>
                    <a:pt x="331" y="178"/>
                    <a:pt x="331" y="178"/>
                    <a:pt x="331" y="178"/>
                  </a:cubicBezTo>
                  <a:cubicBezTo>
                    <a:pt x="332" y="88"/>
                    <a:pt x="332" y="88"/>
                    <a:pt x="332" y="88"/>
                  </a:cubicBezTo>
                  <a:cubicBezTo>
                    <a:pt x="324" y="37"/>
                    <a:pt x="324" y="37"/>
                    <a:pt x="324" y="37"/>
                  </a:cubicBezTo>
                  <a:cubicBezTo>
                    <a:pt x="324" y="12"/>
                    <a:pt x="324" y="12"/>
                    <a:pt x="324" y="12"/>
                  </a:cubicBezTo>
                  <a:cubicBezTo>
                    <a:pt x="324" y="12"/>
                    <a:pt x="211" y="10"/>
                    <a:pt x="175" y="9"/>
                  </a:cubicBezTo>
                  <a:cubicBezTo>
                    <a:pt x="131" y="7"/>
                    <a:pt x="4" y="0"/>
                    <a:pt x="4" y="0"/>
                  </a:cubicBezTo>
                  <a:cubicBezTo>
                    <a:pt x="3" y="25"/>
                    <a:pt x="3" y="25"/>
                    <a:pt x="3" y="25"/>
                  </a:cubicBezTo>
                  <a:lnTo>
                    <a:pt x="0" y="25"/>
                  </a:ln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3F6FA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47" name="Google Shape;747;p147"/>
            <p:cNvSpPr/>
            <p:nvPr/>
          </p:nvSpPr>
          <p:spPr>
            <a:xfrm>
              <a:off x="6364070" y="2454884"/>
              <a:ext cx="401373" cy="222611"/>
            </a:xfrm>
            <a:custGeom>
              <a:rect b="b" l="l" r="r" t="t"/>
              <a:pathLst>
                <a:path extrusionOk="0" h="156" w="282">
                  <a:moveTo>
                    <a:pt x="282" y="156"/>
                  </a:moveTo>
                  <a:cubicBezTo>
                    <a:pt x="282" y="52"/>
                    <a:pt x="282" y="52"/>
                    <a:pt x="282" y="52"/>
                  </a:cubicBezTo>
                  <a:cubicBezTo>
                    <a:pt x="276" y="49"/>
                    <a:pt x="276" y="49"/>
                    <a:pt x="276" y="49"/>
                  </a:cubicBezTo>
                  <a:cubicBezTo>
                    <a:pt x="273" y="47"/>
                    <a:pt x="273" y="47"/>
                    <a:pt x="273" y="47"/>
                  </a:cubicBezTo>
                  <a:cubicBezTo>
                    <a:pt x="271" y="41"/>
                    <a:pt x="271" y="41"/>
                    <a:pt x="271" y="41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8" y="30"/>
                    <a:pt x="268" y="30"/>
                    <a:pt x="268" y="30"/>
                  </a:cubicBezTo>
                  <a:cubicBezTo>
                    <a:pt x="271" y="24"/>
                    <a:pt x="271" y="24"/>
                    <a:pt x="271" y="24"/>
                  </a:cubicBezTo>
                  <a:cubicBezTo>
                    <a:pt x="271" y="19"/>
                    <a:pt x="271" y="19"/>
                    <a:pt x="271" y="19"/>
                  </a:cubicBezTo>
                  <a:cubicBezTo>
                    <a:pt x="269" y="19"/>
                    <a:pt x="269" y="19"/>
                    <a:pt x="269" y="19"/>
                  </a:cubicBezTo>
                  <a:cubicBezTo>
                    <a:pt x="260" y="19"/>
                    <a:pt x="260" y="19"/>
                    <a:pt x="260" y="19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4" y="9"/>
                    <a:pt x="254" y="9"/>
                    <a:pt x="254" y="9"/>
                  </a:cubicBezTo>
                  <a:cubicBezTo>
                    <a:pt x="254" y="9"/>
                    <a:pt x="187" y="7"/>
                    <a:pt x="165" y="6"/>
                  </a:cubicBezTo>
                  <a:cubicBezTo>
                    <a:pt x="126" y="5"/>
                    <a:pt x="10" y="0"/>
                    <a:pt x="10" y="0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41" y="148"/>
                    <a:pt x="104" y="151"/>
                    <a:pt x="133" y="153"/>
                  </a:cubicBezTo>
                  <a:cubicBezTo>
                    <a:pt x="169" y="154"/>
                    <a:pt x="282" y="156"/>
                    <a:pt x="282" y="156"/>
                  </a:cubicBez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48" name="Google Shape;748;p147"/>
            <p:cNvSpPr/>
            <p:nvPr/>
          </p:nvSpPr>
          <p:spPr>
            <a:xfrm>
              <a:off x="6279748" y="2242392"/>
              <a:ext cx="446907" cy="225984"/>
            </a:xfrm>
            <a:custGeom>
              <a:rect b="b" l="l" r="r" t="t"/>
              <a:pathLst>
                <a:path extrusionOk="0" h="158" w="313">
                  <a:moveTo>
                    <a:pt x="313" y="158"/>
                  </a:moveTo>
                  <a:cubicBezTo>
                    <a:pt x="313" y="158"/>
                    <a:pt x="313" y="158"/>
                    <a:pt x="313" y="158"/>
                  </a:cubicBezTo>
                  <a:cubicBezTo>
                    <a:pt x="313" y="158"/>
                    <a:pt x="313" y="158"/>
                    <a:pt x="313" y="158"/>
                  </a:cubicBezTo>
                  <a:cubicBezTo>
                    <a:pt x="311" y="154"/>
                    <a:pt x="311" y="154"/>
                    <a:pt x="311" y="154"/>
                  </a:cubicBezTo>
                  <a:cubicBezTo>
                    <a:pt x="310" y="148"/>
                    <a:pt x="310" y="148"/>
                    <a:pt x="310" y="148"/>
                  </a:cubicBezTo>
                  <a:cubicBezTo>
                    <a:pt x="310" y="148"/>
                    <a:pt x="305" y="147"/>
                    <a:pt x="304" y="146"/>
                  </a:cubicBezTo>
                  <a:cubicBezTo>
                    <a:pt x="303" y="145"/>
                    <a:pt x="304" y="145"/>
                    <a:pt x="304" y="145"/>
                  </a:cubicBezTo>
                  <a:cubicBezTo>
                    <a:pt x="302" y="142"/>
                    <a:pt x="302" y="142"/>
                    <a:pt x="302" y="142"/>
                  </a:cubicBezTo>
                  <a:cubicBezTo>
                    <a:pt x="304" y="140"/>
                    <a:pt x="304" y="140"/>
                    <a:pt x="304" y="140"/>
                  </a:cubicBezTo>
                  <a:cubicBezTo>
                    <a:pt x="303" y="135"/>
                    <a:pt x="303" y="135"/>
                    <a:pt x="303" y="135"/>
                  </a:cubicBezTo>
                  <a:cubicBezTo>
                    <a:pt x="300" y="133"/>
                    <a:pt x="300" y="133"/>
                    <a:pt x="300" y="133"/>
                  </a:cubicBezTo>
                  <a:cubicBezTo>
                    <a:pt x="299" y="130"/>
                    <a:pt x="299" y="130"/>
                    <a:pt x="299" y="130"/>
                  </a:cubicBezTo>
                  <a:cubicBezTo>
                    <a:pt x="297" y="123"/>
                    <a:pt x="297" y="123"/>
                    <a:pt x="297" y="123"/>
                  </a:cubicBezTo>
                  <a:cubicBezTo>
                    <a:pt x="297" y="113"/>
                    <a:pt x="297" y="113"/>
                    <a:pt x="297" y="113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294" y="108"/>
                    <a:pt x="294" y="108"/>
                    <a:pt x="294" y="108"/>
                  </a:cubicBezTo>
                  <a:cubicBezTo>
                    <a:pt x="295" y="104"/>
                    <a:pt x="295" y="104"/>
                    <a:pt x="295" y="104"/>
                  </a:cubicBezTo>
                  <a:cubicBezTo>
                    <a:pt x="295" y="94"/>
                    <a:pt x="295" y="94"/>
                    <a:pt x="295" y="94"/>
                  </a:cubicBezTo>
                  <a:cubicBezTo>
                    <a:pt x="293" y="87"/>
                    <a:pt x="293" y="87"/>
                    <a:pt x="293" y="87"/>
                  </a:cubicBezTo>
                  <a:cubicBezTo>
                    <a:pt x="291" y="85"/>
                    <a:pt x="291" y="85"/>
                    <a:pt x="291" y="85"/>
                  </a:cubicBezTo>
                  <a:cubicBezTo>
                    <a:pt x="289" y="85"/>
                    <a:pt x="289" y="85"/>
                    <a:pt x="289" y="85"/>
                  </a:cubicBezTo>
                  <a:cubicBezTo>
                    <a:pt x="288" y="83"/>
                    <a:pt x="288" y="83"/>
                    <a:pt x="288" y="83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6" y="74"/>
                    <a:pt x="286" y="74"/>
                    <a:pt x="286" y="74"/>
                  </a:cubicBezTo>
                  <a:cubicBezTo>
                    <a:pt x="289" y="73"/>
                    <a:pt x="289" y="73"/>
                    <a:pt x="289" y="73"/>
                  </a:cubicBezTo>
                  <a:cubicBezTo>
                    <a:pt x="289" y="72"/>
                    <a:pt x="289" y="72"/>
                    <a:pt x="289" y="72"/>
                  </a:cubicBezTo>
                  <a:cubicBezTo>
                    <a:pt x="288" y="71"/>
                    <a:pt x="288" y="71"/>
                    <a:pt x="288" y="71"/>
                  </a:cubicBezTo>
                  <a:cubicBezTo>
                    <a:pt x="287" y="68"/>
                    <a:pt x="287" y="68"/>
                    <a:pt x="287" y="68"/>
                  </a:cubicBezTo>
                  <a:cubicBezTo>
                    <a:pt x="285" y="65"/>
                    <a:pt x="285" y="65"/>
                    <a:pt x="285" y="65"/>
                  </a:cubicBezTo>
                  <a:cubicBezTo>
                    <a:pt x="283" y="60"/>
                    <a:pt x="283" y="60"/>
                    <a:pt x="283" y="60"/>
                  </a:cubicBezTo>
                  <a:cubicBezTo>
                    <a:pt x="281" y="54"/>
                    <a:pt x="281" y="54"/>
                    <a:pt x="281" y="54"/>
                  </a:cubicBezTo>
                  <a:cubicBezTo>
                    <a:pt x="278" y="49"/>
                    <a:pt x="278" y="49"/>
                    <a:pt x="278" y="49"/>
                  </a:cubicBezTo>
                  <a:cubicBezTo>
                    <a:pt x="275" y="40"/>
                    <a:pt x="275" y="40"/>
                    <a:pt x="275" y="40"/>
                  </a:cubicBezTo>
                  <a:cubicBezTo>
                    <a:pt x="272" y="36"/>
                    <a:pt x="272" y="36"/>
                    <a:pt x="272" y="36"/>
                  </a:cubicBezTo>
                  <a:cubicBezTo>
                    <a:pt x="271" y="35"/>
                    <a:pt x="271" y="35"/>
                    <a:pt x="271" y="35"/>
                  </a:cubicBezTo>
                  <a:cubicBezTo>
                    <a:pt x="267" y="32"/>
                    <a:pt x="267" y="32"/>
                    <a:pt x="267" y="32"/>
                  </a:cubicBezTo>
                  <a:cubicBezTo>
                    <a:pt x="260" y="27"/>
                    <a:pt x="260" y="27"/>
                    <a:pt x="260" y="27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46" y="19"/>
                    <a:pt x="246" y="19"/>
                    <a:pt x="246" y="19"/>
                  </a:cubicBezTo>
                  <a:cubicBezTo>
                    <a:pt x="239" y="18"/>
                    <a:pt x="239" y="18"/>
                    <a:pt x="239" y="18"/>
                  </a:cubicBezTo>
                  <a:cubicBezTo>
                    <a:pt x="230" y="19"/>
                    <a:pt x="230" y="19"/>
                    <a:pt x="230" y="19"/>
                  </a:cubicBezTo>
                  <a:cubicBezTo>
                    <a:pt x="227" y="19"/>
                    <a:pt x="227" y="19"/>
                    <a:pt x="227" y="19"/>
                  </a:cubicBezTo>
                  <a:cubicBezTo>
                    <a:pt x="224" y="20"/>
                    <a:pt x="224" y="20"/>
                    <a:pt x="224" y="20"/>
                  </a:cubicBezTo>
                  <a:cubicBezTo>
                    <a:pt x="222" y="22"/>
                    <a:pt x="222" y="22"/>
                    <a:pt x="222" y="22"/>
                  </a:cubicBezTo>
                  <a:cubicBezTo>
                    <a:pt x="219" y="21"/>
                    <a:pt x="219" y="21"/>
                    <a:pt x="219" y="21"/>
                  </a:cubicBezTo>
                  <a:cubicBezTo>
                    <a:pt x="216" y="19"/>
                    <a:pt x="216" y="19"/>
                    <a:pt x="216" y="19"/>
                  </a:cubicBezTo>
                  <a:cubicBezTo>
                    <a:pt x="210" y="16"/>
                    <a:pt x="210" y="16"/>
                    <a:pt x="210" y="16"/>
                  </a:cubicBezTo>
                  <a:cubicBezTo>
                    <a:pt x="202" y="12"/>
                    <a:pt x="202" y="12"/>
                    <a:pt x="202" y="1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73" y="102"/>
                    <a:pt x="73" y="102"/>
                    <a:pt x="73" y="102"/>
                  </a:cubicBezTo>
                  <a:cubicBezTo>
                    <a:pt x="69" y="149"/>
                    <a:pt x="69" y="149"/>
                    <a:pt x="69" y="149"/>
                  </a:cubicBezTo>
                  <a:cubicBezTo>
                    <a:pt x="69" y="149"/>
                    <a:pt x="69" y="149"/>
                    <a:pt x="69" y="149"/>
                  </a:cubicBezTo>
                  <a:cubicBezTo>
                    <a:pt x="75" y="149"/>
                    <a:pt x="186" y="154"/>
                    <a:pt x="224" y="155"/>
                  </a:cubicBezTo>
                  <a:cubicBezTo>
                    <a:pt x="246" y="156"/>
                    <a:pt x="313" y="158"/>
                    <a:pt x="313" y="158"/>
                  </a:cubicBezTo>
                  <a:close/>
                </a:path>
              </a:pathLst>
            </a:custGeom>
            <a:solidFill>
              <a:srgbClr val="FFBE0B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49" name="Google Shape;749;p147"/>
            <p:cNvSpPr/>
            <p:nvPr/>
          </p:nvSpPr>
          <p:spPr>
            <a:xfrm>
              <a:off x="6293239" y="2040019"/>
              <a:ext cx="384509" cy="256340"/>
            </a:xfrm>
            <a:custGeom>
              <a:rect b="b" l="l" r="r" t="t"/>
              <a:pathLst>
                <a:path extrusionOk="0" h="180" w="269">
                  <a:moveTo>
                    <a:pt x="200" y="158"/>
                  </a:moveTo>
                  <a:cubicBezTo>
                    <a:pt x="206" y="161"/>
                    <a:pt x="206" y="161"/>
                    <a:pt x="206" y="161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12" y="164"/>
                    <a:pt x="212" y="164"/>
                    <a:pt x="212" y="164"/>
                  </a:cubicBezTo>
                  <a:cubicBezTo>
                    <a:pt x="214" y="162"/>
                    <a:pt x="214" y="162"/>
                    <a:pt x="214" y="162"/>
                  </a:cubicBezTo>
                  <a:cubicBezTo>
                    <a:pt x="217" y="161"/>
                    <a:pt x="217" y="161"/>
                    <a:pt x="217" y="161"/>
                  </a:cubicBezTo>
                  <a:cubicBezTo>
                    <a:pt x="220" y="161"/>
                    <a:pt x="220" y="161"/>
                    <a:pt x="220" y="161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6" y="161"/>
                    <a:pt x="236" y="161"/>
                    <a:pt x="236" y="161"/>
                  </a:cubicBezTo>
                  <a:cubicBezTo>
                    <a:pt x="240" y="165"/>
                    <a:pt x="240" y="165"/>
                    <a:pt x="240" y="165"/>
                  </a:cubicBezTo>
                  <a:cubicBezTo>
                    <a:pt x="245" y="167"/>
                    <a:pt x="245" y="167"/>
                    <a:pt x="245" y="167"/>
                  </a:cubicBezTo>
                  <a:cubicBezTo>
                    <a:pt x="250" y="169"/>
                    <a:pt x="250" y="169"/>
                    <a:pt x="250" y="169"/>
                  </a:cubicBezTo>
                  <a:cubicBezTo>
                    <a:pt x="257" y="174"/>
                    <a:pt x="257" y="174"/>
                    <a:pt x="257" y="174"/>
                  </a:cubicBezTo>
                  <a:cubicBezTo>
                    <a:pt x="261" y="177"/>
                    <a:pt x="261" y="177"/>
                    <a:pt x="261" y="177"/>
                  </a:cubicBezTo>
                  <a:cubicBezTo>
                    <a:pt x="262" y="178"/>
                    <a:pt x="262" y="178"/>
                    <a:pt x="262" y="178"/>
                  </a:cubicBezTo>
                  <a:cubicBezTo>
                    <a:pt x="263" y="180"/>
                    <a:pt x="263" y="180"/>
                    <a:pt x="263" y="180"/>
                  </a:cubicBezTo>
                  <a:cubicBezTo>
                    <a:pt x="263" y="180"/>
                    <a:pt x="263" y="180"/>
                    <a:pt x="263" y="180"/>
                  </a:cubicBezTo>
                  <a:cubicBezTo>
                    <a:pt x="263" y="177"/>
                    <a:pt x="263" y="177"/>
                    <a:pt x="263" y="177"/>
                  </a:cubicBezTo>
                  <a:cubicBezTo>
                    <a:pt x="263" y="173"/>
                    <a:pt x="263" y="173"/>
                    <a:pt x="263" y="173"/>
                  </a:cubicBezTo>
                  <a:cubicBezTo>
                    <a:pt x="259" y="170"/>
                    <a:pt x="259" y="170"/>
                    <a:pt x="259" y="170"/>
                  </a:cubicBezTo>
                  <a:cubicBezTo>
                    <a:pt x="259" y="167"/>
                    <a:pt x="259" y="167"/>
                    <a:pt x="259" y="167"/>
                  </a:cubicBezTo>
                  <a:cubicBezTo>
                    <a:pt x="260" y="164"/>
                    <a:pt x="260" y="164"/>
                    <a:pt x="260" y="164"/>
                  </a:cubicBezTo>
                  <a:cubicBezTo>
                    <a:pt x="263" y="163"/>
                    <a:pt x="263" y="163"/>
                    <a:pt x="263" y="163"/>
                  </a:cubicBezTo>
                  <a:cubicBezTo>
                    <a:pt x="263" y="156"/>
                    <a:pt x="263" y="156"/>
                    <a:pt x="263" y="156"/>
                  </a:cubicBezTo>
                  <a:cubicBezTo>
                    <a:pt x="264" y="153"/>
                    <a:pt x="264" y="153"/>
                    <a:pt x="264" y="153"/>
                  </a:cubicBezTo>
                  <a:cubicBezTo>
                    <a:pt x="266" y="152"/>
                    <a:pt x="266" y="152"/>
                    <a:pt x="266" y="152"/>
                  </a:cubicBezTo>
                  <a:cubicBezTo>
                    <a:pt x="266" y="148"/>
                    <a:pt x="266" y="148"/>
                    <a:pt x="266" y="148"/>
                  </a:cubicBezTo>
                  <a:cubicBezTo>
                    <a:pt x="264" y="143"/>
                    <a:pt x="264" y="143"/>
                    <a:pt x="264" y="143"/>
                  </a:cubicBezTo>
                  <a:cubicBezTo>
                    <a:pt x="262" y="142"/>
                    <a:pt x="262" y="142"/>
                    <a:pt x="262" y="142"/>
                  </a:cubicBezTo>
                  <a:cubicBezTo>
                    <a:pt x="263" y="137"/>
                    <a:pt x="263" y="137"/>
                    <a:pt x="263" y="137"/>
                  </a:cubicBezTo>
                  <a:cubicBezTo>
                    <a:pt x="263" y="134"/>
                    <a:pt x="263" y="134"/>
                    <a:pt x="263" y="134"/>
                  </a:cubicBezTo>
                  <a:cubicBezTo>
                    <a:pt x="266" y="134"/>
                    <a:pt x="266" y="134"/>
                    <a:pt x="266" y="134"/>
                  </a:cubicBezTo>
                  <a:cubicBezTo>
                    <a:pt x="269" y="47"/>
                    <a:pt x="269" y="47"/>
                    <a:pt x="269" y="47"/>
                  </a:cubicBezTo>
                  <a:cubicBezTo>
                    <a:pt x="266" y="44"/>
                    <a:pt x="266" y="44"/>
                    <a:pt x="266" y="44"/>
                  </a:cubicBezTo>
                  <a:cubicBezTo>
                    <a:pt x="264" y="41"/>
                    <a:pt x="264" y="41"/>
                    <a:pt x="264" y="41"/>
                  </a:cubicBezTo>
                  <a:cubicBezTo>
                    <a:pt x="259" y="39"/>
                    <a:pt x="259" y="39"/>
                    <a:pt x="259" y="39"/>
                  </a:cubicBezTo>
                  <a:cubicBezTo>
                    <a:pt x="258" y="36"/>
                    <a:pt x="258" y="36"/>
                    <a:pt x="258" y="36"/>
                  </a:cubicBezTo>
                  <a:cubicBezTo>
                    <a:pt x="255" y="33"/>
                    <a:pt x="255" y="33"/>
                    <a:pt x="255" y="33"/>
                  </a:cubicBezTo>
                  <a:cubicBezTo>
                    <a:pt x="254" y="31"/>
                    <a:pt x="254" y="31"/>
                    <a:pt x="254" y="31"/>
                  </a:cubicBezTo>
                  <a:cubicBezTo>
                    <a:pt x="254" y="29"/>
                    <a:pt x="254" y="29"/>
                    <a:pt x="254" y="29"/>
                  </a:cubicBezTo>
                  <a:cubicBezTo>
                    <a:pt x="254" y="27"/>
                    <a:pt x="254" y="27"/>
                    <a:pt x="254" y="27"/>
                  </a:cubicBezTo>
                  <a:cubicBezTo>
                    <a:pt x="257" y="24"/>
                    <a:pt x="257" y="24"/>
                    <a:pt x="257" y="24"/>
                  </a:cubicBezTo>
                  <a:cubicBezTo>
                    <a:pt x="260" y="21"/>
                    <a:pt x="260" y="21"/>
                    <a:pt x="260" y="21"/>
                  </a:cubicBezTo>
                  <a:cubicBezTo>
                    <a:pt x="264" y="17"/>
                    <a:pt x="264" y="17"/>
                    <a:pt x="264" y="17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63" y="14"/>
                    <a:pt x="263" y="14"/>
                    <a:pt x="263" y="14"/>
                  </a:cubicBezTo>
                  <a:cubicBezTo>
                    <a:pt x="263" y="14"/>
                    <a:pt x="167" y="10"/>
                    <a:pt x="136" y="8"/>
                  </a:cubicBezTo>
                  <a:cubicBezTo>
                    <a:pt x="105" y="6"/>
                    <a:pt x="14" y="0"/>
                    <a:pt x="14" y="0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192" y="154"/>
                    <a:pt x="192" y="154"/>
                    <a:pt x="192" y="154"/>
                  </a:cubicBezTo>
                  <a:lnTo>
                    <a:pt x="200" y="158"/>
                  </a:lnTo>
                  <a:close/>
                </a:path>
              </a:pathLst>
            </a:custGeom>
            <a:solidFill>
              <a:srgbClr val="FD915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50" name="Google Shape;750;p147"/>
            <p:cNvSpPr/>
            <p:nvPr/>
          </p:nvSpPr>
          <p:spPr>
            <a:xfrm>
              <a:off x="5922222" y="2058569"/>
              <a:ext cx="386195" cy="318738"/>
            </a:xfrm>
            <a:custGeom>
              <a:rect b="b" l="l" r="r" t="t"/>
              <a:pathLst>
                <a:path extrusionOk="0" h="189" w="229">
                  <a:moveTo>
                    <a:pt x="229" y="27"/>
                  </a:moveTo>
                  <a:lnTo>
                    <a:pt x="228" y="27"/>
                  </a:lnTo>
                  <a:lnTo>
                    <a:pt x="28" y="0"/>
                  </a:lnTo>
                  <a:lnTo>
                    <a:pt x="24" y="23"/>
                  </a:lnTo>
                  <a:lnTo>
                    <a:pt x="7" y="122"/>
                  </a:lnTo>
                  <a:lnTo>
                    <a:pt x="0" y="162"/>
                  </a:lnTo>
                  <a:lnTo>
                    <a:pt x="61" y="172"/>
                  </a:lnTo>
                  <a:lnTo>
                    <a:pt x="212" y="189"/>
                  </a:lnTo>
                  <a:lnTo>
                    <a:pt x="220" y="109"/>
                  </a:lnTo>
                  <a:lnTo>
                    <a:pt x="229" y="27"/>
                  </a:lnTo>
                  <a:close/>
                </a:path>
              </a:pathLst>
            </a:custGeom>
            <a:solidFill>
              <a:srgbClr val="FFBE0B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51" name="Google Shape;751;p147"/>
            <p:cNvSpPr/>
            <p:nvPr/>
          </p:nvSpPr>
          <p:spPr>
            <a:xfrm>
              <a:off x="6313477" y="1829213"/>
              <a:ext cx="359212" cy="231044"/>
            </a:xfrm>
            <a:custGeom>
              <a:rect b="b" l="l" r="r" t="t"/>
              <a:pathLst>
                <a:path extrusionOk="0" h="162" w="251">
                  <a:moveTo>
                    <a:pt x="249" y="161"/>
                  </a:moveTo>
                  <a:cubicBezTo>
                    <a:pt x="249" y="162"/>
                    <a:pt x="249" y="162"/>
                    <a:pt x="249" y="162"/>
                  </a:cubicBezTo>
                  <a:cubicBezTo>
                    <a:pt x="249" y="162"/>
                    <a:pt x="249" y="162"/>
                    <a:pt x="249" y="162"/>
                  </a:cubicBezTo>
                  <a:cubicBezTo>
                    <a:pt x="251" y="160"/>
                    <a:pt x="251" y="160"/>
                    <a:pt x="251" y="160"/>
                  </a:cubicBezTo>
                  <a:cubicBezTo>
                    <a:pt x="251" y="155"/>
                    <a:pt x="251" y="155"/>
                    <a:pt x="251" y="15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50" y="144"/>
                    <a:pt x="250" y="144"/>
                    <a:pt x="250" y="144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5" y="138"/>
                    <a:pt x="245" y="138"/>
                    <a:pt x="245" y="138"/>
                  </a:cubicBezTo>
                  <a:cubicBezTo>
                    <a:pt x="245" y="131"/>
                    <a:pt x="245" y="131"/>
                    <a:pt x="245" y="131"/>
                  </a:cubicBezTo>
                  <a:cubicBezTo>
                    <a:pt x="244" y="129"/>
                    <a:pt x="244" y="129"/>
                    <a:pt x="244" y="129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42" y="117"/>
                    <a:pt x="242" y="117"/>
                    <a:pt x="242" y="117"/>
                  </a:cubicBezTo>
                  <a:cubicBezTo>
                    <a:pt x="242" y="103"/>
                    <a:pt x="242" y="103"/>
                    <a:pt x="242" y="103"/>
                  </a:cubicBezTo>
                  <a:cubicBezTo>
                    <a:pt x="241" y="86"/>
                    <a:pt x="241" y="86"/>
                    <a:pt x="241" y="86"/>
                  </a:cubicBezTo>
                  <a:cubicBezTo>
                    <a:pt x="241" y="77"/>
                    <a:pt x="241" y="77"/>
                    <a:pt x="241" y="77"/>
                  </a:cubicBezTo>
                  <a:cubicBezTo>
                    <a:pt x="237" y="70"/>
                    <a:pt x="237" y="70"/>
                    <a:pt x="237" y="70"/>
                  </a:cubicBezTo>
                  <a:cubicBezTo>
                    <a:pt x="234" y="60"/>
                    <a:pt x="234" y="60"/>
                    <a:pt x="234" y="60"/>
                  </a:cubicBezTo>
                  <a:cubicBezTo>
                    <a:pt x="232" y="54"/>
                    <a:pt x="232" y="54"/>
                    <a:pt x="232" y="54"/>
                  </a:cubicBezTo>
                  <a:cubicBezTo>
                    <a:pt x="234" y="47"/>
                    <a:pt x="234" y="47"/>
                    <a:pt x="234" y="47"/>
                  </a:cubicBezTo>
                  <a:cubicBezTo>
                    <a:pt x="233" y="41"/>
                    <a:pt x="233" y="41"/>
                    <a:pt x="233" y="41"/>
                  </a:cubicBezTo>
                  <a:cubicBezTo>
                    <a:pt x="232" y="39"/>
                    <a:pt x="232" y="39"/>
                    <a:pt x="232" y="39"/>
                  </a:cubicBezTo>
                  <a:cubicBezTo>
                    <a:pt x="232" y="34"/>
                    <a:pt x="232" y="34"/>
                    <a:pt x="232" y="34"/>
                  </a:cubicBezTo>
                  <a:cubicBezTo>
                    <a:pt x="232" y="33"/>
                    <a:pt x="232" y="33"/>
                    <a:pt x="232" y="33"/>
                  </a:cubicBezTo>
                  <a:cubicBezTo>
                    <a:pt x="234" y="31"/>
                    <a:pt x="234" y="31"/>
                    <a:pt x="234" y="31"/>
                  </a:cubicBezTo>
                  <a:cubicBezTo>
                    <a:pt x="235" y="29"/>
                    <a:pt x="235" y="29"/>
                    <a:pt x="235" y="29"/>
                  </a:cubicBezTo>
                  <a:cubicBezTo>
                    <a:pt x="235" y="25"/>
                    <a:pt x="235" y="25"/>
                    <a:pt x="235" y="25"/>
                  </a:cubicBezTo>
                  <a:cubicBezTo>
                    <a:pt x="232" y="22"/>
                    <a:pt x="232" y="22"/>
                    <a:pt x="232" y="22"/>
                  </a:cubicBezTo>
                  <a:cubicBezTo>
                    <a:pt x="232" y="21"/>
                    <a:pt x="232" y="21"/>
                    <a:pt x="232" y="21"/>
                  </a:cubicBezTo>
                  <a:cubicBezTo>
                    <a:pt x="231" y="18"/>
                    <a:pt x="231" y="18"/>
                    <a:pt x="231" y="18"/>
                  </a:cubicBezTo>
                  <a:cubicBezTo>
                    <a:pt x="230" y="13"/>
                    <a:pt x="230" y="13"/>
                    <a:pt x="230" y="13"/>
                  </a:cubicBezTo>
                  <a:cubicBezTo>
                    <a:pt x="230" y="13"/>
                    <a:pt x="130" y="9"/>
                    <a:pt x="97" y="7"/>
                  </a:cubicBezTo>
                  <a:cubicBezTo>
                    <a:pt x="76" y="6"/>
                    <a:pt x="14" y="0"/>
                    <a:pt x="14" y="0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91" y="153"/>
                    <a:pt x="122" y="155"/>
                  </a:cubicBezTo>
                  <a:cubicBezTo>
                    <a:pt x="153" y="157"/>
                    <a:pt x="249" y="161"/>
                    <a:pt x="249" y="161"/>
                  </a:cubicBez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52" name="Google Shape;752;p147"/>
            <p:cNvSpPr/>
            <p:nvPr/>
          </p:nvSpPr>
          <p:spPr>
            <a:xfrm>
              <a:off x="5982934" y="2348638"/>
              <a:ext cx="401373" cy="315365"/>
            </a:xfrm>
            <a:custGeom>
              <a:rect b="b" l="l" r="r" t="t"/>
              <a:pathLst>
                <a:path extrusionOk="0" h="221" w="281">
                  <a:moveTo>
                    <a:pt x="267" y="221"/>
                  </a:moveTo>
                  <a:cubicBezTo>
                    <a:pt x="277" y="75"/>
                    <a:pt x="277" y="75"/>
                    <a:pt x="277" y="75"/>
                  </a:cubicBezTo>
                  <a:cubicBezTo>
                    <a:pt x="277" y="75"/>
                    <a:pt x="277" y="75"/>
                    <a:pt x="277" y="75"/>
                  </a:cubicBezTo>
                  <a:cubicBezTo>
                    <a:pt x="277" y="75"/>
                    <a:pt x="277" y="75"/>
                    <a:pt x="277" y="75"/>
                  </a:cubicBezTo>
                  <a:cubicBezTo>
                    <a:pt x="281" y="28"/>
                    <a:pt x="281" y="28"/>
                    <a:pt x="281" y="28"/>
                  </a:cubicBezTo>
                  <a:cubicBezTo>
                    <a:pt x="208" y="21"/>
                    <a:pt x="208" y="21"/>
                    <a:pt x="208" y="2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229" y="219"/>
                    <a:pt x="229" y="219"/>
                    <a:pt x="229" y="219"/>
                  </a:cubicBezTo>
                  <a:cubicBezTo>
                    <a:pt x="229" y="219"/>
                    <a:pt x="245" y="220"/>
                    <a:pt x="267" y="221"/>
                  </a:cubicBezTo>
                  <a:close/>
                </a:path>
              </a:pathLst>
            </a:custGeom>
            <a:solidFill>
              <a:srgbClr val="FFBE0B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53" name="Google Shape;753;p147"/>
            <p:cNvSpPr/>
            <p:nvPr/>
          </p:nvSpPr>
          <p:spPr>
            <a:xfrm>
              <a:off x="5716476" y="2235646"/>
              <a:ext cx="308619" cy="386196"/>
            </a:xfrm>
            <a:custGeom>
              <a:rect b="b" l="l" r="r" t="t"/>
              <a:pathLst>
                <a:path extrusionOk="0" h="229" w="183">
                  <a:moveTo>
                    <a:pt x="183" y="67"/>
                  </a:moveTo>
                  <a:lnTo>
                    <a:pt x="122" y="57"/>
                  </a:lnTo>
                  <a:lnTo>
                    <a:pt x="129" y="17"/>
                  </a:lnTo>
                  <a:lnTo>
                    <a:pt x="39" y="0"/>
                  </a:lnTo>
                  <a:lnTo>
                    <a:pt x="0" y="201"/>
                  </a:lnTo>
                  <a:lnTo>
                    <a:pt x="158" y="229"/>
                  </a:lnTo>
                  <a:lnTo>
                    <a:pt x="183" y="67"/>
                  </a:lnTo>
                  <a:close/>
                </a:path>
              </a:pathLst>
            </a:custGeom>
            <a:solidFill>
              <a:srgbClr val="FFBE0B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54" name="Google Shape;754;p147"/>
            <p:cNvSpPr/>
            <p:nvPr/>
          </p:nvSpPr>
          <p:spPr>
            <a:xfrm>
              <a:off x="5428094" y="2164816"/>
              <a:ext cx="354153" cy="536288"/>
            </a:xfrm>
            <a:custGeom>
              <a:rect b="b" l="l" r="r" t="t"/>
              <a:pathLst>
                <a:path extrusionOk="0" h="375" w="248">
                  <a:moveTo>
                    <a:pt x="5" y="131"/>
                  </a:moveTo>
                  <a:cubicBezTo>
                    <a:pt x="1" y="132"/>
                    <a:pt x="1" y="132"/>
                    <a:pt x="1" y="132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1" y="139"/>
                    <a:pt x="1" y="139"/>
                    <a:pt x="1" y="139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3" y="143"/>
                    <a:pt x="3" y="143"/>
                    <a:pt x="3" y="143"/>
                  </a:cubicBezTo>
                  <a:cubicBezTo>
                    <a:pt x="7" y="145"/>
                    <a:pt x="7" y="145"/>
                    <a:pt x="7" y="145"/>
                  </a:cubicBezTo>
                  <a:cubicBezTo>
                    <a:pt x="160" y="375"/>
                    <a:pt x="160" y="375"/>
                    <a:pt x="160" y="375"/>
                  </a:cubicBezTo>
                  <a:cubicBezTo>
                    <a:pt x="163" y="371"/>
                    <a:pt x="163" y="371"/>
                    <a:pt x="163" y="371"/>
                  </a:cubicBezTo>
                  <a:cubicBezTo>
                    <a:pt x="164" y="367"/>
                    <a:pt x="164" y="367"/>
                    <a:pt x="164" y="367"/>
                  </a:cubicBezTo>
                  <a:cubicBezTo>
                    <a:pt x="164" y="354"/>
                    <a:pt x="164" y="354"/>
                    <a:pt x="164" y="354"/>
                  </a:cubicBezTo>
                  <a:cubicBezTo>
                    <a:pt x="164" y="340"/>
                    <a:pt x="164" y="340"/>
                    <a:pt x="164" y="340"/>
                  </a:cubicBezTo>
                  <a:cubicBezTo>
                    <a:pt x="164" y="329"/>
                    <a:pt x="164" y="329"/>
                    <a:pt x="164" y="329"/>
                  </a:cubicBezTo>
                  <a:cubicBezTo>
                    <a:pt x="167" y="326"/>
                    <a:pt x="167" y="326"/>
                    <a:pt x="167" y="326"/>
                  </a:cubicBezTo>
                  <a:cubicBezTo>
                    <a:pt x="174" y="324"/>
                    <a:pt x="174" y="324"/>
                    <a:pt x="174" y="324"/>
                  </a:cubicBezTo>
                  <a:cubicBezTo>
                    <a:pt x="176" y="328"/>
                    <a:pt x="176" y="328"/>
                    <a:pt x="176" y="328"/>
                  </a:cubicBezTo>
                  <a:cubicBezTo>
                    <a:pt x="180" y="326"/>
                    <a:pt x="180" y="326"/>
                    <a:pt x="180" y="326"/>
                  </a:cubicBezTo>
                  <a:cubicBezTo>
                    <a:pt x="185" y="330"/>
                    <a:pt x="185" y="330"/>
                    <a:pt x="185" y="330"/>
                  </a:cubicBezTo>
                  <a:cubicBezTo>
                    <a:pt x="188" y="332"/>
                    <a:pt x="188" y="332"/>
                    <a:pt x="188" y="332"/>
                  </a:cubicBezTo>
                  <a:cubicBezTo>
                    <a:pt x="191" y="330"/>
                    <a:pt x="191" y="330"/>
                    <a:pt x="191" y="330"/>
                  </a:cubicBezTo>
                  <a:cubicBezTo>
                    <a:pt x="191" y="330"/>
                    <a:pt x="195" y="316"/>
                    <a:pt x="197" y="312"/>
                  </a:cubicBezTo>
                  <a:cubicBezTo>
                    <a:pt x="198" y="306"/>
                    <a:pt x="202" y="287"/>
                    <a:pt x="202" y="287"/>
                  </a:cubicBezTo>
                  <a:cubicBezTo>
                    <a:pt x="248" y="49"/>
                    <a:pt x="248" y="49"/>
                    <a:pt x="248" y="49"/>
                  </a:cubicBezTo>
                  <a:cubicBezTo>
                    <a:pt x="248" y="49"/>
                    <a:pt x="163" y="31"/>
                    <a:pt x="134" y="24"/>
                  </a:cubicBezTo>
                  <a:cubicBezTo>
                    <a:pt x="111" y="19"/>
                    <a:pt x="42" y="0"/>
                    <a:pt x="42" y="0"/>
                  </a:cubicBezTo>
                  <a:cubicBezTo>
                    <a:pt x="8" y="130"/>
                    <a:pt x="8" y="130"/>
                    <a:pt x="8" y="130"/>
                  </a:cubicBezTo>
                  <a:lnTo>
                    <a:pt x="5" y="131"/>
                  </a:lnTo>
                  <a:close/>
                </a:path>
              </a:pathLst>
            </a:custGeom>
            <a:solidFill>
              <a:srgbClr val="FFBE0B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55" name="Google Shape;755;p147"/>
            <p:cNvSpPr/>
            <p:nvPr/>
          </p:nvSpPr>
          <p:spPr>
            <a:xfrm>
              <a:off x="5278001" y="1830900"/>
              <a:ext cx="440161" cy="372704"/>
            </a:xfrm>
            <a:custGeom>
              <a:rect b="b" l="l" r="r" t="t"/>
              <a:pathLst>
                <a:path extrusionOk="0" h="261" w="308">
                  <a:moveTo>
                    <a:pt x="251" y="261"/>
                  </a:moveTo>
                  <a:cubicBezTo>
                    <a:pt x="269" y="182"/>
                    <a:pt x="269" y="182"/>
                    <a:pt x="269" y="182"/>
                  </a:cubicBezTo>
                  <a:cubicBezTo>
                    <a:pt x="269" y="177"/>
                    <a:pt x="269" y="177"/>
                    <a:pt x="269" y="177"/>
                  </a:cubicBezTo>
                  <a:cubicBezTo>
                    <a:pt x="270" y="175"/>
                    <a:pt x="270" y="175"/>
                    <a:pt x="270" y="175"/>
                  </a:cubicBezTo>
                  <a:cubicBezTo>
                    <a:pt x="275" y="173"/>
                    <a:pt x="275" y="173"/>
                    <a:pt x="275" y="173"/>
                  </a:cubicBezTo>
                  <a:cubicBezTo>
                    <a:pt x="275" y="171"/>
                    <a:pt x="275" y="171"/>
                    <a:pt x="275" y="171"/>
                  </a:cubicBezTo>
                  <a:cubicBezTo>
                    <a:pt x="276" y="167"/>
                    <a:pt x="276" y="167"/>
                    <a:pt x="276" y="167"/>
                  </a:cubicBezTo>
                  <a:cubicBezTo>
                    <a:pt x="276" y="159"/>
                    <a:pt x="276" y="159"/>
                    <a:pt x="276" y="159"/>
                  </a:cubicBezTo>
                  <a:cubicBezTo>
                    <a:pt x="277" y="157"/>
                    <a:pt x="277" y="157"/>
                    <a:pt x="277" y="157"/>
                  </a:cubicBezTo>
                  <a:cubicBezTo>
                    <a:pt x="274" y="154"/>
                    <a:pt x="274" y="154"/>
                    <a:pt x="274" y="154"/>
                  </a:cubicBezTo>
                  <a:cubicBezTo>
                    <a:pt x="273" y="154"/>
                    <a:pt x="273" y="154"/>
                    <a:pt x="273" y="154"/>
                  </a:cubicBezTo>
                  <a:cubicBezTo>
                    <a:pt x="271" y="153"/>
                    <a:pt x="271" y="153"/>
                    <a:pt x="271" y="153"/>
                  </a:cubicBezTo>
                  <a:cubicBezTo>
                    <a:pt x="269" y="150"/>
                    <a:pt x="269" y="150"/>
                    <a:pt x="269" y="150"/>
                  </a:cubicBezTo>
                  <a:cubicBezTo>
                    <a:pt x="270" y="145"/>
                    <a:pt x="270" y="145"/>
                    <a:pt x="270" y="145"/>
                  </a:cubicBezTo>
                  <a:cubicBezTo>
                    <a:pt x="271" y="142"/>
                    <a:pt x="271" y="142"/>
                    <a:pt x="271" y="142"/>
                  </a:cubicBezTo>
                  <a:cubicBezTo>
                    <a:pt x="277" y="137"/>
                    <a:pt x="277" y="137"/>
                    <a:pt x="277" y="137"/>
                  </a:cubicBezTo>
                  <a:cubicBezTo>
                    <a:pt x="285" y="129"/>
                    <a:pt x="285" y="129"/>
                    <a:pt x="285" y="129"/>
                  </a:cubicBezTo>
                  <a:cubicBezTo>
                    <a:pt x="288" y="125"/>
                    <a:pt x="288" y="125"/>
                    <a:pt x="288" y="125"/>
                  </a:cubicBezTo>
                  <a:cubicBezTo>
                    <a:pt x="289" y="121"/>
                    <a:pt x="289" y="121"/>
                    <a:pt x="289" y="121"/>
                  </a:cubicBezTo>
                  <a:cubicBezTo>
                    <a:pt x="291" y="120"/>
                    <a:pt x="291" y="120"/>
                    <a:pt x="291" y="120"/>
                  </a:cubicBezTo>
                  <a:cubicBezTo>
                    <a:pt x="293" y="115"/>
                    <a:pt x="293" y="115"/>
                    <a:pt x="293" y="115"/>
                  </a:cubicBezTo>
                  <a:cubicBezTo>
                    <a:pt x="297" y="111"/>
                    <a:pt x="297" y="111"/>
                    <a:pt x="297" y="111"/>
                  </a:cubicBezTo>
                  <a:cubicBezTo>
                    <a:pt x="300" y="107"/>
                    <a:pt x="300" y="107"/>
                    <a:pt x="300" y="107"/>
                  </a:cubicBezTo>
                  <a:cubicBezTo>
                    <a:pt x="304" y="104"/>
                    <a:pt x="304" y="104"/>
                    <a:pt x="304" y="104"/>
                  </a:cubicBezTo>
                  <a:cubicBezTo>
                    <a:pt x="305" y="99"/>
                    <a:pt x="305" y="99"/>
                    <a:pt x="305" y="99"/>
                  </a:cubicBezTo>
                  <a:cubicBezTo>
                    <a:pt x="308" y="98"/>
                    <a:pt x="308" y="98"/>
                    <a:pt x="308" y="98"/>
                  </a:cubicBezTo>
                  <a:cubicBezTo>
                    <a:pt x="308" y="94"/>
                    <a:pt x="308" y="94"/>
                    <a:pt x="308" y="94"/>
                  </a:cubicBezTo>
                  <a:cubicBezTo>
                    <a:pt x="307" y="90"/>
                    <a:pt x="307" y="90"/>
                    <a:pt x="307" y="90"/>
                  </a:cubicBezTo>
                  <a:cubicBezTo>
                    <a:pt x="305" y="87"/>
                    <a:pt x="305" y="87"/>
                    <a:pt x="305" y="87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297" y="78"/>
                    <a:pt x="297" y="78"/>
                    <a:pt x="297" y="78"/>
                  </a:cubicBezTo>
                  <a:cubicBezTo>
                    <a:pt x="297" y="74"/>
                    <a:pt x="297" y="74"/>
                    <a:pt x="297" y="74"/>
                  </a:cubicBezTo>
                  <a:cubicBezTo>
                    <a:pt x="231" y="57"/>
                    <a:pt x="231" y="57"/>
                    <a:pt x="231" y="57"/>
                  </a:cubicBezTo>
                  <a:cubicBezTo>
                    <a:pt x="220" y="56"/>
                    <a:pt x="220" y="56"/>
                    <a:pt x="220" y="56"/>
                  </a:cubicBezTo>
                  <a:cubicBezTo>
                    <a:pt x="216" y="57"/>
                    <a:pt x="216" y="57"/>
                    <a:pt x="216" y="57"/>
                  </a:cubicBezTo>
                  <a:cubicBezTo>
                    <a:pt x="211" y="56"/>
                    <a:pt x="211" y="56"/>
                    <a:pt x="211" y="56"/>
                  </a:cubicBezTo>
                  <a:cubicBezTo>
                    <a:pt x="207" y="57"/>
                    <a:pt x="207" y="57"/>
                    <a:pt x="207" y="57"/>
                  </a:cubicBezTo>
                  <a:cubicBezTo>
                    <a:pt x="178" y="58"/>
                    <a:pt x="178" y="58"/>
                    <a:pt x="178" y="58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72" y="57"/>
                    <a:pt x="172" y="57"/>
                    <a:pt x="172" y="57"/>
                  </a:cubicBezTo>
                  <a:cubicBezTo>
                    <a:pt x="169" y="58"/>
                    <a:pt x="169" y="58"/>
                    <a:pt x="169" y="58"/>
                  </a:cubicBezTo>
                  <a:cubicBezTo>
                    <a:pt x="167" y="58"/>
                    <a:pt x="167" y="58"/>
                    <a:pt x="167" y="58"/>
                  </a:cubicBezTo>
                  <a:cubicBezTo>
                    <a:pt x="164" y="57"/>
                    <a:pt x="164" y="57"/>
                    <a:pt x="164" y="57"/>
                  </a:cubicBezTo>
                  <a:cubicBezTo>
                    <a:pt x="164" y="56"/>
                    <a:pt x="164" y="56"/>
                    <a:pt x="164" y="56"/>
                  </a:cubicBezTo>
                  <a:cubicBezTo>
                    <a:pt x="159" y="56"/>
                    <a:pt x="159" y="56"/>
                    <a:pt x="159" y="56"/>
                  </a:cubicBezTo>
                  <a:cubicBezTo>
                    <a:pt x="156" y="55"/>
                    <a:pt x="156" y="55"/>
                    <a:pt x="156" y="55"/>
                  </a:cubicBezTo>
                  <a:cubicBezTo>
                    <a:pt x="155" y="53"/>
                    <a:pt x="155" y="53"/>
                    <a:pt x="155" y="53"/>
                  </a:cubicBezTo>
                  <a:cubicBezTo>
                    <a:pt x="155" y="52"/>
                    <a:pt x="155" y="52"/>
                    <a:pt x="155" y="52"/>
                  </a:cubicBezTo>
                  <a:cubicBezTo>
                    <a:pt x="151" y="51"/>
                    <a:pt x="151" y="51"/>
                    <a:pt x="151" y="51"/>
                  </a:cubicBezTo>
                  <a:cubicBezTo>
                    <a:pt x="143" y="49"/>
                    <a:pt x="143" y="49"/>
                    <a:pt x="143" y="49"/>
                  </a:cubicBezTo>
                  <a:cubicBezTo>
                    <a:pt x="138" y="47"/>
                    <a:pt x="138" y="47"/>
                    <a:pt x="138" y="47"/>
                  </a:cubicBezTo>
                  <a:cubicBezTo>
                    <a:pt x="136" y="46"/>
                    <a:pt x="136" y="46"/>
                    <a:pt x="136" y="46"/>
                  </a:cubicBezTo>
                  <a:cubicBezTo>
                    <a:pt x="130" y="47"/>
                    <a:pt x="130" y="47"/>
                    <a:pt x="130" y="47"/>
                  </a:cubicBezTo>
                  <a:cubicBezTo>
                    <a:pt x="121" y="49"/>
                    <a:pt x="121" y="49"/>
                    <a:pt x="121" y="49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103" y="40"/>
                    <a:pt x="106" y="33"/>
                    <a:pt x="105" y="24"/>
                  </a:cubicBezTo>
                  <a:cubicBezTo>
                    <a:pt x="104" y="14"/>
                    <a:pt x="99" y="12"/>
                    <a:pt x="99" y="12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0" y="10"/>
                    <a:pt x="90" y="4"/>
                    <a:pt x="85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0" y="38"/>
                    <a:pt x="60" y="38"/>
                    <a:pt x="60" y="38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55" y="50"/>
                    <a:pt x="55" y="50"/>
                    <a:pt x="55" y="50"/>
                  </a:cubicBezTo>
                  <a:cubicBezTo>
                    <a:pt x="53" y="55"/>
                    <a:pt x="53" y="55"/>
                    <a:pt x="53" y="55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0" y="85"/>
                    <a:pt x="40" y="85"/>
                    <a:pt x="40" y="85"/>
                  </a:cubicBezTo>
                  <a:cubicBezTo>
                    <a:pt x="35" y="98"/>
                    <a:pt x="35" y="98"/>
                    <a:pt x="35" y="98"/>
                  </a:cubicBezTo>
                  <a:cubicBezTo>
                    <a:pt x="30" y="111"/>
                    <a:pt x="30" y="111"/>
                    <a:pt x="30" y="111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2" y="124"/>
                    <a:pt x="22" y="124"/>
                    <a:pt x="22" y="124"/>
                  </a:cubicBezTo>
                  <a:cubicBezTo>
                    <a:pt x="18" y="130"/>
                    <a:pt x="18" y="130"/>
                    <a:pt x="18" y="130"/>
                  </a:cubicBezTo>
                  <a:cubicBezTo>
                    <a:pt x="15" y="133"/>
                    <a:pt x="15" y="133"/>
                    <a:pt x="15" y="133"/>
                  </a:cubicBezTo>
                  <a:cubicBezTo>
                    <a:pt x="14" y="136"/>
                    <a:pt x="14" y="136"/>
                    <a:pt x="14" y="136"/>
                  </a:cubicBezTo>
                  <a:cubicBezTo>
                    <a:pt x="11" y="141"/>
                    <a:pt x="11" y="141"/>
                    <a:pt x="11" y="141"/>
                  </a:cubicBezTo>
                  <a:cubicBezTo>
                    <a:pt x="5" y="148"/>
                    <a:pt x="5" y="148"/>
                    <a:pt x="5" y="148"/>
                  </a:cubicBezTo>
                  <a:cubicBezTo>
                    <a:pt x="3" y="152"/>
                    <a:pt x="3" y="152"/>
                    <a:pt x="3" y="152"/>
                  </a:cubicBezTo>
                  <a:cubicBezTo>
                    <a:pt x="5" y="160"/>
                    <a:pt x="5" y="160"/>
                    <a:pt x="5" y="160"/>
                  </a:cubicBezTo>
                  <a:cubicBezTo>
                    <a:pt x="5" y="162"/>
                    <a:pt x="5" y="162"/>
                    <a:pt x="5" y="162"/>
                  </a:cubicBezTo>
                  <a:cubicBezTo>
                    <a:pt x="5" y="164"/>
                    <a:pt x="5" y="164"/>
                    <a:pt x="5" y="164"/>
                  </a:cubicBezTo>
                  <a:cubicBezTo>
                    <a:pt x="4" y="165"/>
                    <a:pt x="4" y="165"/>
                    <a:pt x="4" y="165"/>
                  </a:cubicBezTo>
                  <a:cubicBezTo>
                    <a:pt x="3" y="169"/>
                    <a:pt x="3" y="169"/>
                    <a:pt x="3" y="169"/>
                  </a:cubicBezTo>
                  <a:cubicBezTo>
                    <a:pt x="1" y="170"/>
                    <a:pt x="1" y="170"/>
                    <a:pt x="1" y="170"/>
                  </a:cubicBezTo>
                  <a:cubicBezTo>
                    <a:pt x="1" y="174"/>
                    <a:pt x="1" y="174"/>
                    <a:pt x="1" y="174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2" y="190"/>
                    <a:pt x="2" y="190"/>
                    <a:pt x="2" y="190"/>
                  </a:cubicBezTo>
                  <a:cubicBezTo>
                    <a:pt x="3" y="193"/>
                    <a:pt x="3" y="193"/>
                    <a:pt x="3" y="193"/>
                  </a:cubicBezTo>
                  <a:cubicBezTo>
                    <a:pt x="147" y="234"/>
                    <a:pt x="147" y="234"/>
                    <a:pt x="147" y="234"/>
                  </a:cubicBezTo>
                  <a:cubicBezTo>
                    <a:pt x="147" y="234"/>
                    <a:pt x="216" y="253"/>
                    <a:pt x="239" y="258"/>
                  </a:cubicBezTo>
                  <a:cubicBezTo>
                    <a:pt x="242" y="259"/>
                    <a:pt x="246" y="260"/>
                    <a:pt x="251" y="261"/>
                  </a:cubicBez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56" name="Google Shape;756;p147"/>
            <p:cNvSpPr/>
            <p:nvPr/>
          </p:nvSpPr>
          <p:spPr>
            <a:xfrm>
              <a:off x="5637212" y="1731400"/>
              <a:ext cx="325483" cy="532915"/>
            </a:xfrm>
            <a:custGeom>
              <a:rect b="b" l="l" r="r" t="t"/>
              <a:pathLst>
                <a:path extrusionOk="0" h="373" w="228">
                  <a:moveTo>
                    <a:pt x="48" y="132"/>
                  </a:moveTo>
                  <a:cubicBezTo>
                    <a:pt x="48" y="138"/>
                    <a:pt x="46" y="143"/>
                    <a:pt x="46" y="143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9" y="152"/>
                    <a:pt x="49" y="152"/>
                    <a:pt x="49" y="152"/>
                  </a:cubicBezTo>
                  <a:cubicBezTo>
                    <a:pt x="54" y="156"/>
                    <a:pt x="54" y="156"/>
                    <a:pt x="54" y="156"/>
                  </a:cubicBezTo>
                  <a:cubicBezTo>
                    <a:pt x="56" y="159"/>
                    <a:pt x="56" y="159"/>
                    <a:pt x="56" y="159"/>
                  </a:cubicBezTo>
                  <a:cubicBezTo>
                    <a:pt x="57" y="163"/>
                    <a:pt x="57" y="163"/>
                    <a:pt x="57" y="163"/>
                  </a:cubicBezTo>
                  <a:cubicBezTo>
                    <a:pt x="57" y="167"/>
                    <a:pt x="57" y="167"/>
                    <a:pt x="57" y="167"/>
                  </a:cubicBezTo>
                  <a:cubicBezTo>
                    <a:pt x="54" y="168"/>
                    <a:pt x="54" y="168"/>
                    <a:pt x="54" y="168"/>
                  </a:cubicBezTo>
                  <a:cubicBezTo>
                    <a:pt x="53" y="173"/>
                    <a:pt x="53" y="173"/>
                    <a:pt x="53" y="173"/>
                  </a:cubicBezTo>
                  <a:cubicBezTo>
                    <a:pt x="49" y="176"/>
                    <a:pt x="49" y="176"/>
                    <a:pt x="49" y="176"/>
                  </a:cubicBezTo>
                  <a:cubicBezTo>
                    <a:pt x="46" y="180"/>
                    <a:pt x="46" y="180"/>
                    <a:pt x="46" y="180"/>
                  </a:cubicBezTo>
                  <a:cubicBezTo>
                    <a:pt x="42" y="184"/>
                    <a:pt x="42" y="184"/>
                    <a:pt x="42" y="184"/>
                  </a:cubicBezTo>
                  <a:cubicBezTo>
                    <a:pt x="40" y="189"/>
                    <a:pt x="40" y="189"/>
                    <a:pt x="40" y="189"/>
                  </a:cubicBezTo>
                  <a:cubicBezTo>
                    <a:pt x="38" y="190"/>
                    <a:pt x="38" y="190"/>
                    <a:pt x="38" y="190"/>
                  </a:cubicBezTo>
                  <a:cubicBezTo>
                    <a:pt x="37" y="194"/>
                    <a:pt x="37" y="194"/>
                    <a:pt x="37" y="194"/>
                  </a:cubicBezTo>
                  <a:cubicBezTo>
                    <a:pt x="34" y="198"/>
                    <a:pt x="34" y="198"/>
                    <a:pt x="34" y="198"/>
                  </a:cubicBezTo>
                  <a:cubicBezTo>
                    <a:pt x="26" y="206"/>
                    <a:pt x="26" y="206"/>
                    <a:pt x="26" y="206"/>
                  </a:cubicBezTo>
                  <a:cubicBezTo>
                    <a:pt x="20" y="211"/>
                    <a:pt x="20" y="211"/>
                    <a:pt x="20" y="211"/>
                  </a:cubicBezTo>
                  <a:cubicBezTo>
                    <a:pt x="19" y="214"/>
                    <a:pt x="19" y="214"/>
                    <a:pt x="19" y="214"/>
                  </a:cubicBezTo>
                  <a:cubicBezTo>
                    <a:pt x="18" y="219"/>
                    <a:pt x="18" y="219"/>
                    <a:pt x="18" y="219"/>
                  </a:cubicBezTo>
                  <a:cubicBezTo>
                    <a:pt x="20" y="222"/>
                    <a:pt x="20" y="222"/>
                    <a:pt x="20" y="222"/>
                  </a:cubicBezTo>
                  <a:cubicBezTo>
                    <a:pt x="22" y="223"/>
                    <a:pt x="22" y="223"/>
                    <a:pt x="22" y="223"/>
                  </a:cubicBezTo>
                  <a:cubicBezTo>
                    <a:pt x="23" y="223"/>
                    <a:pt x="23" y="223"/>
                    <a:pt x="23" y="223"/>
                  </a:cubicBezTo>
                  <a:cubicBezTo>
                    <a:pt x="26" y="226"/>
                    <a:pt x="26" y="226"/>
                    <a:pt x="26" y="226"/>
                  </a:cubicBezTo>
                  <a:cubicBezTo>
                    <a:pt x="25" y="228"/>
                    <a:pt x="25" y="228"/>
                    <a:pt x="25" y="228"/>
                  </a:cubicBezTo>
                  <a:cubicBezTo>
                    <a:pt x="25" y="236"/>
                    <a:pt x="25" y="236"/>
                    <a:pt x="25" y="236"/>
                  </a:cubicBezTo>
                  <a:cubicBezTo>
                    <a:pt x="24" y="240"/>
                    <a:pt x="24" y="240"/>
                    <a:pt x="24" y="240"/>
                  </a:cubicBezTo>
                  <a:cubicBezTo>
                    <a:pt x="24" y="242"/>
                    <a:pt x="24" y="242"/>
                    <a:pt x="24" y="242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8" y="246"/>
                    <a:pt x="18" y="246"/>
                    <a:pt x="18" y="246"/>
                  </a:cubicBezTo>
                  <a:cubicBezTo>
                    <a:pt x="18" y="251"/>
                    <a:pt x="18" y="251"/>
                    <a:pt x="18" y="251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35" y="338"/>
                    <a:pt x="102" y="352"/>
                    <a:pt x="102" y="352"/>
                  </a:cubicBezTo>
                  <a:cubicBezTo>
                    <a:pt x="208" y="373"/>
                    <a:pt x="208" y="373"/>
                    <a:pt x="208" y="373"/>
                  </a:cubicBezTo>
                  <a:cubicBezTo>
                    <a:pt x="228" y="256"/>
                    <a:pt x="228" y="256"/>
                    <a:pt x="228" y="256"/>
                  </a:cubicBezTo>
                  <a:cubicBezTo>
                    <a:pt x="226" y="254"/>
                    <a:pt x="226" y="254"/>
                    <a:pt x="226" y="254"/>
                  </a:cubicBezTo>
                  <a:cubicBezTo>
                    <a:pt x="224" y="252"/>
                    <a:pt x="224" y="252"/>
                    <a:pt x="224" y="252"/>
                  </a:cubicBezTo>
                  <a:cubicBezTo>
                    <a:pt x="224" y="251"/>
                    <a:pt x="224" y="251"/>
                    <a:pt x="224" y="251"/>
                  </a:cubicBezTo>
                  <a:cubicBezTo>
                    <a:pt x="223" y="247"/>
                    <a:pt x="223" y="247"/>
                    <a:pt x="223" y="247"/>
                  </a:cubicBezTo>
                  <a:cubicBezTo>
                    <a:pt x="221" y="244"/>
                    <a:pt x="221" y="244"/>
                    <a:pt x="221" y="244"/>
                  </a:cubicBezTo>
                  <a:cubicBezTo>
                    <a:pt x="218" y="241"/>
                    <a:pt x="218" y="241"/>
                    <a:pt x="218" y="241"/>
                  </a:cubicBezTo>
                  <a:cubicBezTo>
                    <a:pt x="214" y="241"/>
                    <a:pt x="214" y="241"/>
                    <a:pt x="214" y="241"/>
                  </a:cubicBezTo>
                  <a:cubicBezTo>
                    <a:pt x="213" y="246"/>
                    <a:pt x="213" y="246"/>
                    <a:pt x="213" y="246"/>
                  </a:cubicBezTo>
                  <a:cubicBezTo>
                    <a:pt x="212" y="249"/>
                    <a:pt x="212" y="249"/>
                    <a:pt x="212" y="249"/>
                  </a:cubicBezTo>
                  <a:cubicBezTo>
                    <a:pt x="202" y="248"/>
                    <a:pt x="202" y="248"/>
                    <a:pt x="202" y="248"/>
                  </a:cubicBezTo>
                  <a:cubicBezTo>
                    <a:pt x="197" y="246"/>
                    <a:pt x="197" y="246"/>
                    <a:pt x="197" y="246"/>
                  </a:cubicBezTo>
                  <a:cubicBezTo>
                    <a:pt x="189" y="245"/>
                    <a:pt x="189" y="245"/>
                    <a:pt x="189" y="245"/>
                  </a:cubicBezTo>
                  <a:cubicBezTo>
                    <a:pt x="185" y="245"/>
                    <a:pt x="185" y="245"/>
                    <a:pt x="185" y="245"/>
                  </a:cubicBezTo>
                  <a:cubicBezTo>
                    <a:pt x="184" y="247"/>
                    <a:pt x="184" y="247"/>
                    <a:pt x="184" y="247"/>
                  </a:cubicBezTo>
                  <a:cubicBezTo>
                    <a:pt x="184" y="249"/>
                    <a:pt x="184" y="249"/>
                    <a:pt x="184" y="249"/>
                  </a:cubicBezTo>
                  <a:cubicBezTo>
                    <a:pt x="179" y="247"/>
                    <a:pt x="179" y="247"/>
                    <a:pt x="179" y="247"/>
                  </a:cubicBezTo>
                  <a:cubicBezTo>
                    <a:pt x="174" y="244"/>
                    <a:pt x="174" y="244"/>
                    <a:pt x="174" y="244"/>
                  </a:cubicBezTo>
                  <a:cubicBezTo>
                    <a:pt x="171" y="244"/>
                    <a:pt x="171" y="244"/>
                    <a:pt x="171" y="244"/>
                  </a:cubicBezTo>
                  <a:cubicBezTo>
                    <a:pt x="169" y="244"/>
                    <a:pt x="169" y="244"/>
                    <a:pt x="169" y="244"/>
                  </a:cubicBezTo>
                  <a:cubicBezTo>
                    <a:pt x="168" y="247"/>
                    <a:pt x="168" y="247"/>
                    <a:pt x="168" y="247"/>
                  </a:cubicBezTo>
                  <a:cubicBezTo>
                    <a:pt x="168" y="249"/>
                    <a:pt x="168" y="249"/>
                    <a:pt x="168" y="249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2" y="245"/>
                    <a:pt x="162" y="245"/>
                    <a:pt x="162" y="245"/>
                  </a:cubicBezTo>
                  <a:cubicBezTo>
                    <a:pt x="162" y="242"/>
                    <a:pt x="162" y="242"/>
                    <a:pt x="162" y="242"/>
                  </a:cubicBezTo>
                  <a:cubicBezTo>
                    <a:pt x="162" y="238"/>
                    <a:pt x="162" y="238"/>
                    <a:pt x="162" y="238"/>
                  </a:cubicBezTo>
                  <a:cubicBezTo>
                    <a:pt x="160" y="232"/>
                    <a:pt x="160" y="232"/>
                    <a:pt x="160" y="232"/>
                  </a:cubicBezTo>
                  <a:cubicBezTo>
                    <a:pt x="160" y="226"/>
                    <a:pt x="160" y="226"/>
                    <a:pt x="160" y="226"/>
                  </a:cubicBezTo>
                  <a:cubicBezTo>
                    <a:pt x="156" y="226"/>
                    <a:pt x="156" y="226"/>
                    <a:pt x="156" y="226"/>
                  </a:cubicBezTo>
                  <a:cubicBezTo>
                    <a:pt x="151" y="223"/>
                    <a:pt x="151" y="223"/>
                    <a:pt x="151" y="223"/>
                  </a:cubicBezTo>
                  <a:cubicBezTo>
                    <a:pt x="149" y="220"/>
                    <a:pt x="149" y="220"/>
                    <a:pt x="149" y="220"/>
                  </a:cubicBezTo>
                  <a:cubicBezTo>
                    <a:pt x="149" y="218"/>
                    <a:pt x="149" y="218"/>
                    <a:pt x="149" y="218"/>
                  </a:cubicBezTo>
                  <a:cubicBezTo>
                    <a:pt x="149" y="213"/>
                    <a:pt x="149" y="213"/>
                    <a:pt x="149" y="213"/>
                  </a:cubicBezTo>
                  <a:cubicBezTo>
                    <a:pt x="149" y="208"/>
                    <a:pt x="149" y="208"/>
                    <a:pt x="149" y="208"/>
                  </a:cubicBezTo>
                  <a:cubicBezTo>
                    <a:pt x="145" y="204"/>
                    <a:pt x="145" y="204"/>
                    <a:pt x="145" y="204"/>
                  </a:cubicBezTo>
                  <a:cubicBezTo>
                    <a:pt x="145" y="201"/>
                    <a:pt x="145" y="201"/>
                    <a:pt x="145" y="201"/>
                  </a:cubicBezTo>
                  <a:cubicBezTo>
                    <a:pt x="145" y="195"/>
                    <a:pt x="145" y="195"/>
                    <a:pt x="145" y="195"/>
                  </a:cubicBezTo>
                  <a:cubicBezTo>
                    <a:pt x="144" y="187"/>
                    <a:pt x="144" y="187"/>
                    <a:pt x="144" y="187"/>
                  </a:cubicBezTo>
                  <a:cubicBezTo>
                    <a:pt x="142" y="183"/>
                    <a:pt x="142" y="183"/>
                    <a:pt x="142" y="183"/>
                  </a:cubicBezTo>
                  <a:cubicBezTo>
                    <a:pt x="141" y="179"/>
                    <a:pt x="141" y="179"/>
                    <a:pt x="141" y="179"/>
                  </a:cubicBezTo>
                  <a:cubicBezTo>
                    <a:pt x="139" y="179"/>
                    <a:pt x="139" y="179"/>
                    <a:pt x="139" y="179"/>
                  </a:cubicBezTo>
                  <a:cubicBezTo>
                    <a:pt x="135" y="182"/>
                    <a:pt x="135" y="182"/>
                    <a:pt x="135" y="182"/>
                  </a:cubicBezTo>
                  <a:cubicBezTo>
                    <a:pt x="133" y="182"/>
                    <a:pt x="133" y="182"/>
                    <a:pt x="133" y="182"/>
                  </a:cubicBezTo>
                  <a:cubicBezTo>
                    <a:pt x="130" y="183"/>
                    <a:pt x="130" y="183"/>
                    <a:pt x="130" y="183"/>
                  </a:cubicBezTo>
                  <a:cubicBezTo>
                    <a:pt x="127" y="186"/>
                    <a:pt x="127" y="186"/>
                    <a:pt x="127" y="186"/>
                  </a:cubicBezTo>
                  <a:cubicBezTo>
                    <a:pt x="125" y="186"/>
                    <a:pt x="125" y="186"/>
                    <a:pt x="125" y="186"/>
                  </a:cubicBezTo>
                  <a:cubicBezTo>
                    <a:pt x="125" y="183"/>
                    <a:pt x="125" y="183"/>
                    <a:pt x="125" y="183"/>
                  </a:cubicBezTo>
                  <a:cubicBezTo>
                    <a:pt x="121" y="181"/>
                    <a:pt x="121" y="181"/>
                    <a:pt x="121" y="181"/>
                  </a:cubicBezTo>
                  <a:cubicBezTo>
                    <a:pt x="119" y="179"/>
                    <a:pt x="119" y="179"/>
                    <a:pt x="119" y="179"/>
                  </a:cubicBezTo>
                  <a:cubicBezTo>
                    <a:pt x="122" y="172"/>
                    <a:pt x="122" y="172"/>
                    <a:pt x="122" y="172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29" y="166"/>
                    <a:pt x="129" y="166"/>
                    <a:pt x="129" y="166"/>
                  </a:cubicBezTo>
                  <a:cubicBezTo>
                    <a:pt x="127" y="160"/>
                    <a:pt x="127" y="160"/>
                    <a:pt x="127" y="160"/>
                  </a:cubicBezTo>
                  <a:cubicBezTo>
                    <a:pt x="128" y="154"/>
                    <a:pt x="128" y="154"/>
                    <a:pt x="128" y="154"/>
                  </a:cubicBezTo>
                  <a:cubicBezTo>
                    <a:pt x="131" y="147"/>
                    <a:pt x="131" y="147"/>
                    <a:pt x="131" y="147"/>
                  </a:cubicBezTo>
                  <a:cubicBezTo>
                    <a:pt x="134" y="141"/>
                    <a:pt x="134" y="141"/>
                    <a:pt x="134" y="141"/>
                  </a:cubicBezTo>
                  <a:cubicBezTo>
                    <a:pt x="137" y="135"/>
                    <a:pt x="137" y="135"/>
                    <a:pt x="137" y="135"/>
                  </a:cubicBezTo>
                  <a:cubicBezTo>
                    <a:pt x="137" y="131"/>
                    <a:pt x="137" y="131"/>
                    <a:pt x="137" y="131"/>
                  </a:cubicBezTo>
                  <a:cubicBezTo>
                    <a:pt x="128" y="129"/>
                    <a:pt x="128" y="129"/>
                    <a:pt x="128" y="129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3" y="118"/>
                    <a:pt x="123" y="118"/>
                    <a:pt x="123" y="118"/>
                  </a:cubicBezTo>
                  <a:cubicBezTo>
                    <a:pt x="122" y="111"/>
                    <a:pt x="122" y="111"/>
                    <a:pt x="122" y="111"/>
                  </a:cubicBezTo>
                  <a:cubicBezTo>
                    <a:pt x="119" y="106"/>
                    <a:pt x="119" y="106"/>
                    <a:pt x="119" y="106"/>
                  </a:cubicBezTo>
                  <a:cubicBezTo>
                    <a:pt x="114" y="101"/>
                    <a:pt x="114" y="101"/>
                    <a:pt x="114" y="101"/>
                  </a:cubicBezTo>
                  <a:cubicBezTo>
                    <a:pt x="109" y="93"/>
                    <a:pt x="109" y="93"/>
                    <a:pt x="109" y="93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4" y="82"/>
                    <a:pt x="104" y="82"/>
                    <a:pt x="104" y="82"/>
                  </a:cubicBezTo>
                  <a:cubicBezTo>
                    <a:pt x="104" y="79"/>
                    <a:pt x="104" y="79"/>
                    <a:pt x="104" y="79"/>
                  </a:cubicBezTo>
                  <a:cubicBezTo>
                    <a:pt x="101" y="76"/>
                    <a:pt x="101" y="76"/>
                    <a:pt x="101" y="76"/>
                  </a:cubicBezTo>
                  <a:cubicBezTo>
                    <a:pt x="101" y="72"/>
                    <a:pt x="101" y="72"/>
                    <a:pt x="101" y="72"/>
                  </a:cubicBezTo>
                  <a:cubicBezTo>
                    <a:pt x="101" y="69"/>
                    <a:pt x="101" y="69"/>
                    <a:pt x="101" y="69"/>
                  </a:cubicBezTo>
                  <a:cubicBezTo>
                    <a:pt x="99" y="64"/>
                    <a:pt x="99" y="64"/>
                    <a:pt x="99" y="64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7" y="59"/>
                    <a:pt x="97" y="59"/>
                    <a:pt x="97" y="59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52" y="114"/>
                    <a:pt x="47" y="120"/>
                  </a:cubicBezTo>
                  <a:cubicBezTo>
                    <a:pt x="43" y="127"/>
                    <a:pt x="48" y="125"/>
                    <a:pt x="48" y="132"/>
                  </a:cubicBez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57" name="Google Shape;757;p147"/>
            <p:cNvSpPr/>
            <p:nvPr/>
          </p:nvSpPr>
          <p:spPr>
            <a:xfrm>
              <a:off x="5775501" y="1743205"/>
              <a:ext cx="558212" cy="360899"/>
            </a:xfrm>
            <a:custGeom>
              <a:rect b="b" l="l" r="r" t="t"/>
              <a:pathLst>
                <a:path extrusionOk="0" h="252" w="391">
                  <a:moveTo>
                    <a:pt x="391" y="60"/>
                  </a:moveTo>
                  <a:cubicBezTo>
                    <a:pt x="391" y="60"/>
                    <a:pt x="243" y="42"/>
                    <a:pt x="184" y="33"/>
                  </a:cubicBezTo>
                  <a:cubicBezTo>
                    <a:pt x="112" y="22"/>
                    <a:pt x="11" y="0"/>
                    <a:pt x="11" y="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7" y="71"/>
                    <a:pt x="7" y="71"/>
                    <a:pt x="7" y="71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11" y="80"/>
                    <a:pt x="11" y="80"/>
                    <a:pt x="11" y="80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5" y="103"/>
                    <a:pt x="25" y="103"/>
                    <a:pt x="25" y="103"/>
                  </a:cubicBezTo>
                  <a:cubicBezTo>
                    <a:pt x="26" y="110"/>
                    <a:pt x="26" y="110"/>
                    <a:pt x="26" y="110"/>
                  </a:cubicBezTo>
                  <a:cubicBezTo>
                    <a:pt x="28" y="116"/>
                    <a:pt x="28" y="116"/>
                    <a:pt x="28" y="11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31" y="121"/>
                    <a:pt x="31" y="121"/>
                    <a:pt x="31" y="121"/>
                  </a:cubicBezTo>
                  <a:cubicBezTo>
                    <a:pt x="40" y="123"/>
                    <a:pt x="40" y="123"/>
                    <a:pt x="40" y="123"/>
                  </a:cubicBezTo>
                  <a:cubicBezTo>
                    <a:pt x="40" y="127"/>
                    <a:pt x="40" y="127"/>
                    <a:pt x="40" y="127"/>
                  </a:cubicBezTo>
                  <a:cubicBezTo>
                    <a:pt x="37" y="133"/>
                    <a:pt x="37" y="133"/>
                    <a:pt x="37" y="133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1" y="146"/>
                    <a:pt x="31" y="146"/>
                    <a:pt x="31" y="146"/>
                  </a:cubicBezTo>
                  <a:cubicBezTo>
                    <a:pt x="30" y="152"/>
                    <a:pt x="30" y="152"/>
                    <a:pt x="30" y="152"/>
                  </a:cubicBezTo>
                  <a:cubicBezTo>
                    <a:pt x="32" y="158"/>
                    <a:pt x="32" y="158"/>
                    <a:pt x="32" y="158"/>
                  </a:cubicBezTo>
                  <a:cubicBezTo>
                    <a:pt x="31" y="160"/>
                    <a:pt x="31" y="160"/>
                    <a:pt x="31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25" y="164"/>
                    <a:pt x="25" y="164"/>
                    <a:pt x="25" y="164"/>
                  </a:cubicBezTo>
                  <a:cubicBezTo>
                    <a:pt x="22" y="171"/>
                    <a:pt x="22" y="171"/>
                    <a:pt x="22" y="171"/>
                  </a:cubicBezTo>
                  <a:cubicBezTo>
                    <a:pt x="24" y="173"/>
                    <a:pt x="24" y="173"/>
                    <a:pt x="24" y="173"/>
                  </a:cubicBezTo>
                  <a:cubicBezTo>
                    <a:pt x="28" y="175"/>
                    <a:pt x="28" y="175"/>
                    <a:pt x="28" y="175"/>
                  </a:cubicBezTo>
                  <a:cubicBezTo>
                    <a:pt x="28" y="178"/>
                    <a:pt x="28" y="178"/>
                    <a:pt x="28" y="178"/>
                  </a:cubicBezTo>
                  <a:cubicBezTo>
                    <a:pt x="30" y="178"/>
                    <a:pt x="30" y="178"/>
                    <a:pt x="30" y="178"/>
                  </a:cubicBezTo>
                  <a:cubicBezTo>
                    <a:pt x="33" y="175"/>
                    <a:pt x="33" y="175"/>
                    <a:pt x="33" y="175"/>
                  </a:cubicBezTo>
                  <a:cubicBezTo>
                    <a:pt x="36" y="174"/>
                    <a:pt x="36" y="174"/>
                    <a:pt x="36" y="174"/>
                  </a:cubicBezTo>
                  <a:cubicBezTo>
                    <a:pt x="38" y="174"/>
                    <a:pt x="38" y="174"/>
                    <a:pt x="38" y="174"/>
                  </a:cubicBezTo>
                  <a:cubicBezTo>
                    <a:pt x="42" y="171"/>
                    <a:pt x="42" y="171"/>
                    <a:pt x="42" y="171"/>
                  </a:cubicBezTo>
                  <a:cubicBezTo>
                    <a:pt x="44" y="171"/>
                    <a:pt x="44" y="171"/>
                    <a:pt x="44" y="171"/>
                  </a:cubicBezTo>
                  <a:cubicBezTo>
                    <a:pt x="45" y="175"/>
                    <a:pt x="45" y="175"/>
                    <a:pt x="45" y="175"/>
                  </a:cubicBezTo>
                  <a:cubicBezTo>
                    <a:pt x="47" y="179"/>
                    <a:pt x="47" y="179"/>
                    <a:pt x="47" y="179"/>
                  </a:cubicBezTo>
                  <a:cubicBezTo>
                    <a:pt x="48" y="187"/>
                    <a:pt x="48" y="187"/>
                    <a:pt x="48" y="187"/>
                  </a:cubicBezTo>
                  <a:cubicBezTo>
                    <a:pt x="48" y="193"/>
                    <a:pt x="48" y="193"/>
                    <a:pt x="48" y="193"/>
                  </a:cubicBezTo>
                  <a:cubicBezTo>
                    <a:pt x="48" y="196"/>
                    <a:pt x="48" y="196"/>
                    <a:pt x="48" y="196"/>
                  </a:cubicBezTo>
                  <a:cubicBezTo>
                    <a:pt x="52" y="200"/>
                    <a:pt x="52" y="200"/>
                    <a:pt x="52" y="200"/>
                  </a:cubicBezTo>
                  <a:cubicBezTo>
                    <a:pt x="52" y="205"/>
                    <a:pt x="52" y="205"/>
                    <a:pt x="52" y="205"/>
                  </a:cubicBezTo>
                  <a:cubicBezTo>
                    <a:pt x="52" y="210"/>
                    <a:pt x="52" y="210"/>
                    <a:pt x="52" y="210"/>
                  </a:cubicBezTo>
                  <a:cubicBezTo>
                    <a:pt x="52" y="212"/>
                    <a:pt x="52" y="212"/>
                    <a:pt x="52" y="212"/>
                  </a:cubicBezTo>
                  <a:cubicBezTo>
                    <a:pt x="54" y="215"/>
                    <a:pt x="54" y="215"/>
                    <a:pt x="54" y="215"/>
                  </a:cubicBezTo>
                  <a:cubicBezTo>
                    <a:pt x="59" y="218"/>
                    <a:pt x="59" y="218"/>
                    <a:pt x="59" y="218"/>
                  </a:cubicBezTo>
                  <a:cubicBezTo>
                    <a:pt x="63" y="218"/>
                    <a:pt x="63" y="218"/>
                    <a:pt x="63" y="218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5" y="230"/>
                    <a:pt x="65" y="230"/>
                    <a:pt x="65" y="230"/>
                  </a:cubicBezTo>
                  <a:cubicBezTo>
                    <a:pt x="65" y="234"/>
                    <a:pt x="65" y="234"/>
                    <a:pt x="65" y="234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7" y="241"/>
                    <a:pt x="67" y="241"/>
                    <a:pt x="67" y="241"/>
                  </a:cubicBezTo>
                  <a:cubicBezTo>
                    <a:pt x="71" y="241"/>
                    <a:pt x="71" y="241"/>
                    <a:pt x="71" y="241"/>
                  </a:cubicBezTo>
                  <a:cubicBezTo>
                    <a:pt x="71" y="239"/>
                    <a:pt x="71" y="239"/>
                    <a:pt x="71" y="239"/>
                  </a:cubicBezTo>
                  <a:cubicBezTo>
                    <a:pt x="72" y="236"/>
                    <a:pt x="72" y="236"/>
                    <a:pt x="72" y="236"/>
                  </a:cubicBezTo>
                  <a:cubicBezTo>
                    <a:pt x="74" y="236"/>
                    <a:pt x="74" y="236"/>
                    <a:pt x="74" y="236"/>
                  </a:cubicBezTo>
                  <a:cubicBezTo>
                    <a:pt x="77" y="236"/>
                    <a:pt x="77" y="236"/>
                    <a:pt x="77" y="236"/>
                  </a:cubicBezTo>
                  <a:cubicBezTo>
                    <a:pt x="82" y="239"/>
                    <a:pt x="82" y="239"/>
                    <a:pt x="82" y="239"/>
                  </a:cubicBezTo>
                  <a:cubicBezTo>
                    <a:pt x="87" y="241"/>
                    <a:pt x="87" y="241"/>
                    <a:pt x="87" y="241"/>
                  </a:cubicBezTo>
                  <a:cubicBezTo>
                    <a:pt x="87" y="239"/>
                    <a:pt x="87" y="239"/>
                    <a:pt x="87" y="239"/>
                  </a:cubicBezTo>
                  <a:cubicBezTo>
                    <a:pt x="88" y="237"/>
                    <a:pt x="88" y="237"/>
                    <a:pt x="88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100" y="238"/>
                    <a:pt x="100" y="238"/>
                    <a:pt x="100" y="238"/>
                  </a:cubicBezTo>
                  <a:cubicBezTo>
                    <a:pt x="105" y="240"/>
                    <a:pt x="105" y="240"/>
                    <a:pt x="105" y="240"/>
                  </a:cubicBezTo>
                  <a:cubicBezTo>
                    <a:pt x="115" y="241"/>
                    <a:pt x="115" y="241"/>
                    <a:pt x="115" y="241"/>
                  </a:cubicBezTo>
                  <a:cubicBezTo>
                    <a:pt x="116" y="238"/>
                    <a:pt x="116" y="238"/>
                    <a:pt x="116" y="238"/>
                  </a:cubicBezTo>
                  <a:cubicBezTo>
                    <a:pt x="117" y="233"/>
                    <a:pt x="117" y="233"/>
                    <a:pt x="117" y="233"/>
                  </a:cubicBezTo>
                  <a:cubicBezTo>
                    <a:pt x="121" y="233"/>
                    <a:pt x="121" y="233"/>
                    <a:pt x="121" y="233"/>
                  </a:cubicBezTo>
                  <a:cubicBezTo>
                    <a:pt x="124" y="236"/>
                    <a:pt x="124" y="236"/>
                    <a:pt x="124" y="236"/>
                  </a:cubicBezTo>
                  <a:cubicBezTo>
                    <a:pt x="126" y="239"/>
                    <a:pt x="126" y="239"/>
                    <a:pt x="126" y="239"/>
                  </a:cubicBezTo>
                  <a:cubicBezTo>
                    <a:pt x="127" y="243"/>
                    <a:pt x="127" y="243"/>
                    <a:pt x="127" y="243"/>
                  </a:cubicBezTo>
                  <a:cubicBezTo>
                    <a:pt x="127" y="244"/>
                    <a:pt x="127" y="244"/>
                    <a:pt x="127" y="244"/>
                  </a:cubicBezTo>
                  <a:cubicBezTo>
                    <a:pt x="129" y="246"/>
                    <a:pt x="129" y="246"/>
                    <a:pt x="129" y="246"/>
                  </a:cubicBezTo>
                  <a:cubicBezTo>
                    <a:pt x="131" y="248"/>
                    <a:pt x="131" y="248"/>
                    <a:pt x="131" y="248"/>
                  </a:cubicBezTo>
                  <a:cubicBezTo>
                    <a:pt x="136" y="221"/>
                    <a:pt x="136" y="221"/>
                    <a:pt x="136" y="221"/>
                  </a:cubicBezTo>
                  <a:cubicBezTo>
                    <a:pt x="372" y="252"/>
                    <a:pt x="372" y="252"/>
                    <a:pt x="372" y="252"/>
                  </a:cubicBezTo>
                  <a:cubicBezTo>
                    <a:pt x="373" y="252"/>
                    <a:pt x="373" y="252"/>
                    <a:pt x="373" y="252"/>
                  </a:cubicBezTo>
                  <a:cubicBezTo>
                    <a:pt x="377" y="207"/>
                    <a:pt x="377" y="207"/>
                    <a:pt x="377" y="207"/>
                  </a:cubicBezTo>
                  <a:lnTo>
                    <a:pt x="391" y="60"/>
                  </a:ln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58" name="Google Shape;758;p147"/>
            <p:cNvSpPr/>
            <p:nvPr/>
          </p:nvSpPr>
          <p:spPr>
            <a:xfrm>
              <a:off x="7897045" y="1787053"/>
              <a:ext cx="197314" cy="315365"/>
            </a:xfrm>
            <a:custGeom>
              <a:rect b="b" l="l" r="r" t="t"/>
              <a:pathLst>
                <a:path extrusionOk="0" h="187" w="117">
                  <a:moveTo>
                    <a:pt x="33" y="187"/>
                  </a:moveTo>
                  <a:lnTo>
                    <a:pt x="33" y="185"/>
                  </a:lnTo>
                  <a:lnTo>
                    <a:pt x="34" y="182"/>
                  </a:lnTo>
                  <a:lnTo>
                    <a:pt x="34" y="181"/>
                  </a:lnTo>
                  <a:lnTo>
                    <a:pt x="34" y="178"/>
                  </a:lnTo>
                  <a:lnTo>
                    <a:pt x="34" y="176"/>
                  </a:lnTo>
                  <a:lnTo>
                    <a:pt x="35" y="174"/>
                  </a:lnTo>
                  <a:lnTo>
                    <a:pt x="37" y="174"/>
                  </a:lnTo>
                  <a:lnTo>
                    <a:pt x="37" y="171"/>
                  </a:lnTo>
                  <a:lnTo>
                    <a:pt x="38" y="169"/>
                  </a:lnTo>
                  <a:lnTo>
                    <a:pt x="38" y="166"/>
                  </a:lnTo>
                  <a:lnTo>
                    <a:pt x="40" y="166"/>
                  </a:lnTo>
                  <a:lnTo>
                    <a:pt x="41" y="166"/>
                  </a:lnTo>
                  <a:lnTo>
                    <a:pt x="44" y="166"/>
                  </a:lnTo>
                  <a:lnTo>
                    <a:pt x="44" y="161"/>
                  </a:lnTo>
                  <a:lnTo>
                    <a:pt x="41" y="161"/>
                  </a:lnTo>
                  <a:lnTo>
                    <a:pt x="40" y="161"/>
                  </a:lnTo>
                  <a:lnTo>
                    <a:pt x="40" y="159"/>
                  </a:lnTo>
                  <a:lnTo>
                    <a:pt x="40" y="158"/>
                  </a:lnTo>
                  <a:lnTo>
                    <a:pt x="42" y="156"/>
                  </a:lnTo>
                  <a:lnTo>
                    <a:pt x="42" y="155"/>
                  </a:lnTo>
                  <a:lnTo>
                    <a:pt x="44" y="153"/>
                  </a:lnTo>
                  <a:lnTo>
                    <a:pt x="45" y="154"/>
                  </a:lnTo>
                  <a:lnTo>
                    <a:pt x="45" y="155"/>
                  </a:lnTo>
                  <a:lnTo>
                    <a:pt x="47" y="154"/>
                  </a:lnTo>
                  <a:lnTo>
                    <a:pt x="48" y="153"/>
                  </a:lnTo>
                  <a:lnTo>
                    <a:pt x="48" y="150"/>
                  </a:lnTo>
                  <a:lnTo>
                    <a:pt x="50" y="152"/>
                  </a:lnTo>
                  <a:lnTo>
                    <a:pt x="51" y="153"/>
                  </a:lnTo>
                  <a:lnTo>
                    <a:pt x="52" y="153"/>
                  </a:lnTo>
                  <a:lnTo>
                    <a:pt x="52" y="150"/>
                  </a:lnTo>
                  <a:lnTo>
                    <a:pt x="52" y="149"/>
                  </a:lnTo>
                  <a:lnTo>
                    <a:pt x="51" y="149"/>
                  </a:lnTo>
                  <a:lnTo>
                    <a:pt x="50" y="147"/>
                  </a:lnTo>
                  <a:lnTo>
                    <a:pt x="54" y="147"/>
                  </a:lnTo>
                  <a:lnTo>
                    <a:pt x="56" y="148"/>
                  </a:lnTo>
                  <a:lnTo>
                    <a:pt x="59" y="147"/>
                  </a:lnTo>
                  <a:lnTo>
                    <a:pt x="60" y="144"/>
                  </a:lnTo>
                  <a:lnTo>
                    <a:pt x="59" y="139"/>
                  </a:lnTo>
                  <a:lnTo>
                    <a:pt x="61" y="139"/>
                  </a:lnTo>
                  <a:lnTo>
                    <a:pt x="64" y="142"/>
                  </a:lnTo>
                  <a:lnTo>
                    <a:pt x="67" y="141"/>
                  </a:lnTo>
                  <a:lnTo>
                    <a:pt x="68" y="139"/>
                  </a:lnTo>
                  <a:lnTo>
                    <a:pt x="69" y="135"/>
                  </a:lnTo>
                  <a:lnTo>
                    <a:pt x="68" y="132"/>
                  </a:lnTo>
                  <a:lnTo>
                    <a:pt x="69" y="128"/>
                  </a:lnTo>
                  <a:lnTo>
                    <a:pt x="69" y="126"/>
                  </a:lnTo>
                  <a:lnTo>
                    <a:pt x="68" y="123"/>
                  </a:lnTo>
                  <a:lnTo>
                    <a:pt x="68" y="121"/>
                  </a:lnTo>
                  <a:lnTo>
                    <a:pt x="69" y="118"/>
                  </a:lnTo>
                  <a:lnTo>
                    <a:pt x="69" y="116"/>
                  </a:lnTo>
                  <a:lnTo>
                    <a:pt x="73" y="120"/>
                  </a:lnTo>
                  <a:lnTo>
                    <a:pt x="74" y="122"/>
                  </a:lnTo>
                  <a:lnTo>
                    <a:pt x="79" y="122"/>
                  </a:lnTo>
                  <a:lnTo>
                    <a:pt x="79" y="120"/>
                  </a:lnTo>
                  <a:lnTo>
                    <a:pt x="79" y="116"/>
                  </a:lnTo>
                  <a:lnTo>
                    <a:pt x="81" y="115"/>
                  </a:lnTo>
                  <a:lnTo>
                    <a:pt x="84" y="116"/>
                  </a:lnTo>
                  <a:lnTo>
                    <a:pt x="84" y="118"/>
                  </a:lnTo>
                  <a:lnTo>
                    <a:pt x="84" y="122"/>
                  </a:lnTo>
                  <a:lnTo>
                    <a:pt x="87" y="121"/>
                  </a:lnTo>
                  <a:lnTo>
                    <a:pt x="90" y="118"/>
                  </a:lnTo>
                  <a:lnTo>
                    <a:pt x="88" y="116"/>
                  </a:lnTo>
                  <a:lnTo>
                    <a:pt x="86" y="114"/>
                  </a:lnTo>
                  <a:lnTo>
                    <a:pt x="86" y="112"/>
                  </a:lnTo>
                  <a:lnTo>
                    <a:pt x="87" y="111"/>
                  </a:lnTo>
                  <a:lnTo>
                    <a:pt x="90" y="114"/>
                  </a:lnTo>
                  <a:lnTo>
                    <a:pt x="93" y="116"/>
                  </a:lnTo>
                  <a:lnTo>
                    <a:pt x="95" y="115"/>
                  </a:lnTo>
                  <a:lnTo>
                    <a:pt x="94" y="111"/>
                  </a:lnTo>
                  <a:lnTo>
                    <a:pt x="95" y="111"/>
                  </a:lnTo>
                  <a:lnTo>
                    <a:pt x="97" y="111"/>
                  </a:lnTo>
                  <a:lnTo>
                    <a:pt x="97" y="105"/>
                  </a:lnTo>
                  <a:lnTo>
                    <a:pt x="101" y="105"/>
                  </a:lnTo>
                  <a:lnTo>
                    <a:pt x="103" y="105"/>
                  </a:lnTo>
                  <a:lnTo>
                    <a:pt x="104" y="104"/>
                  </a:lnTo>
                  <a:lnTo>
                    <a:pt x="104" y="101"/>
                  </a:lnTo>
                  <a:lnTo>
                    <a:pt x="106" y="101"/>
                  </a:lnTo>
                  <a:lnTo>
                    <a:pt x="107" y="100"/>
                  </a:lnTo>
                  <a:lnTo>
                    <a:pt x="110" y="97"/>
                  </a:lnTo>
                  <a:lnTo>
                    <a:pt x="114" y="97"/>
                  </a:lnTo>
                  <a:lnTo>
                    <a:pt x="116" y="95"/>
                  </a:lnTo>
                  <a:lnTo>
                    <a:pt x="117" y="89"/>
                  </a:lnTo>
                  <a:lnTo>
                    <a:pt x="116" y="88"/>
                  </a:lnTo>
                  <a:lnTo>
                    <a:pt x="115" y="88"/>
                  </a:lnTo>
                  <a:lnTo>
                    <a:pt x="113" y="88"/>
                  </a:lnTo>
                  <a:lnTo>
                    <a:pt x="112" y="86"/>
                  </a:lnTo>
                  <a:lnTo>
                    <a:pt x="114" y="84"/>
                  </a:lnTo>
                  <a:lnTo>
                    <a:pt x="114" y="83"/>
                  </a:lnTo>
                  <a:lnTo>
                    <a:pt x="112" y="82"/>
                  </a:lnTo>
                  <a:lnTo>
                    <a:pt x="110" y="77"/>
                  </a:lnTo>
                  <a:lnTo>
                    <a:pt x="106" y="77"/>
                  </a:lnTo>
                  <a:lnTo>
                    <a:pt x="104" y="77"/>
                  </a:lnTo>
                  <a:lnTo>
                    <a:pt x="102" y="73"/>
                  </a:lnTo>
                  <a:lnTo>
                    <a:pt x="101" y="68"/>
                  </a:lnTo>
                  <a:lnTo>
                    <a:pt x="101" y="64"/>
                  </a:lnTo>
                  <a:lnTo>
                    <a:pt x="100" y="61"/>
                  </a:lnTo>
                  <a:lnTo>
                    <a:pt x="97" y="62"/>
                  </a:lnTo>
                  <a:lnTo>
                    <a:pt x="95" y="63"/>
                  </a:lnTo>
                  <a:lnTo>
                    <a:pt x="91" y="63"/>
                  </a:lnTo>
                  <a:lnTo>
                    <a:pt x="87" y="61"/>
                  </a:lnTo>
                  <a:lnTo>
                    <a:pt x="84" y="56"/>
                  </a:lnTo>
                  <a:lnTo>
                    <a:pt x="83" y="49"/>
                  </a:lnTo>
                  <a:lnTo>
                    <a:pt x="79" y="40"/>
                  </a:lnTo>
                  <a:lnTo>
                    <a:pt x="77" y="31"/>
                  </a:lnTo>
                  <a:lnTo>
                    <a:pt x="75" y="26"/>
                  </a:lnTo>
                  <a:lnTo>
                    <a:pt x="73" y="18"/>
                  </a:lnTo>
                  <a:lnTo>
                    <a:pt x="71" y="11"/>
                  </a:lnTo>
                  <a:lnTo>
                    <a:pt x="69" y="8"/>
                  </a:lnTo>
                  <a:lnTo>
                    <a:pt x="56" y="0"/>
                  </a:lnTo>
                  <a:lnTo>
                    <a:pt x="53" y="3"/>
                  </a:lnTo>
                  <a:lnTo>
                    <a:pt x="50" y="7"/>
                  </a:lnTo>
                  <a:lnTo>
                    <a:pt x="45" y="11"/>
                  </a:lnTo>
                  <a:lnTo>
                    <a:pt x="42" y="11"/>
                  </a:lnTo>
                  <a:lnTo>
                    <a:pt x="39" y="9"/>
                  </a:lnTo>
                  <a:lnTo>
                    <a:pt x="34" y="6"/>
                  </a:lnTo>
                  <a:lnTo>
                    <a:pt x="30" y="5"/>
                  </a:lnTo>
                  <a:lnTo>
                    <a:pt x="29" y="5"/>
                  </a:lnTo>
                  <a:lnTo>
                    <a:pt x="27" y="7"/>
                  </a:lnTo>
                  <a:lnTo>
                    <a:pt x="22" y="22"/>
                  </a:lnTo>
                  <a:lnTo>
                    <a:pt x="20" y="33"/>
                  </a:lnTo>
                  <a:lnTo>
                    <a:pt x="15" y="45"/>
                  </a:lnTo>
                  <a:lnTo>
                    <a:pt x="13" y="54"/>
                  </a:lnTo>
                  <a:lnTo>
                    <a:pt x="12" y="64"/>
                  </a:lnTo>
                  <a:lnTo>
                    <a:pt x="13" y="69"/>
                  </a:lnTo>
                  <a:lnTo>
                    <a:pt x="15" y="71"/>
                  </a:lnTo>
                  <a:lnTo>
                    <a:pt x="14" y="73"/>
                  </a:lnTo>
                  <a:lnTo>
                    <a:pt x="12" y="76"/>
                  </a:lnTo>
                  <a:lnTo>
                    <a:pt x="12" y="82"/>
                  </a:lnTo>
                  <a:lnTo>
                    <a:pt x="10" y="87"/>
                  </a:lnTo>
                  <a:lnTo>
                    <a:pt x="10" y="94"/>
                  </a:lnTo>
                  <a:lnTo>
                    <a:pt x="7" y="95"/>
                  </a:lnTo>
                  <a:lnTo>
                    <a:pt x="7" y="100"/>
                  </a:lnTo>
                  <a:lnTo>
                    <a:pt x="1" y="100"/>
                  </a:lnTo>
                  <a:lnTo>
                    <a:pt x="0" y="103"/>
                  </a:lnTo>
                  <a:lnTo>
                    <a:pt x="23" y="178"/>
                  </a:lnTo>
                  <a:lnTo>
                    <a:pt x="33" y="187"/>
                  </a:lnTo>
                  <a:close/>
                </a:path>
              </a:pathLst>
            </a:custGeom>
            <a:solidFill>
              <a:srgbClr val="FD915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59" name="Google Shape;759;p147"/>
            <p:cNvSpPr/>
            <p:nvPr/>
          </p:nvSpPr>
          <p:spPr>
            <a:xfrm>
              <a:off x="7792486" y="1982680"/>
              <a:ext cx="94441" cy="170331"/>
            </a:xfrm>
            <a:custGeom>
              <a:rect b="b" l="l" r="r" t="t"/>
              <a:pathLst>
                <a:path extrusionOk="0" h="101" w="56">
                  <a:moveTo>
                    <a:pt x="0" y="23"/>
                  </a:moveTo>
                  <a:lnTo>
                    <a:pt x="2" y="28"/>
                  </a:lnTo>
                  <a:lnTo>
                    <a:pt x="5" y="35"/>
                  </a:lnTo>
                  <a:lnTo>
                    <a:pt x="8" y="36"/>
                  </a:lnTo>
                  <a:lnTo>
                    <a:pt x="11" y="44"/>
                  </a:lnTo>
                  <a:lnTo>
                    <a:pt x="8" y="46"/>
                  </a:lnTo>
                  <a:lnTo>
                    <a:pt x="7" y="53"/>
                  </a:lnTo>
                  <a:lnTo>
                    <a:pt x="11" y="60"/>
                  </a:lnTo>
                  <a:lnTo>
                    <a:pt x="14" y="68"/>
                  </a:lnTo>
                  <a:lnTo>
                    <a:pt x="18" y="71"/>
                  </a:lnTo>
                  <a:lnTo>
                    <a:pt x="19" y="82"/>
                  </a:lnTo>
                  <a:lnTo>
                    <a:pt x="21" y="91"/>
                  </a:lnTo>
                  <a:lnTo>
                    <a:pt x="25" y="100"/>
                  </a:lnTo>
                  <a:lnTo>
                    <a:pt x="25" y="101"/>
                  </a:lnTo>
                  <a:lnTo>
                    <a:pt x="47" y="98"/>
                  </a:lnTo>
                  <a:lnTo>
                    <a:pt x="45" y="91"/>
                  </a:lnTo>
                  <a:lnTo>
                    <a:pt x="46" y="82"/>
                  </a:lnTo>
                  <a:lnTo>
                    <a:pt x="45" y="71"/>
                  </a:lnTo>
                  <a:lnTo>
                    <a:pt x="44" y="60"/>
                  </a:lnTo>
                  <a:lnTo>
                    <a:pt x="47" y="45"/>
                  </a:lnTo>
                  <a:lnTo>
                    <a:pt x="47" y="32"/>
                  </a:lnTo>
                  <a:lnTo>
                    <a:pt x="56" y="25"/>
                  </a:lnTo>
                  <a:lnTo>
                    <a:pt x="56" y="21"/>
                  </a:lnTo>
                  <a:lnTo>
                    <a:pt x="53" y="17"/>
                  </a:lnTo>
                  <a:lnTo>
                    <a:pt x="53" y="12"/>
                  </a:lnTo>
                  <a:lnTo>
                    <a:pt x="53" y="4"/>
                  </a:lnTo>
                  <a:lnTo>
                    <a:pt x="50" y="0"/>
                  </a:lnTo>
                  <a:lnTo>
                    <a:pt x="43" y="2"/>
                  </a:lnTo>
                  <a:lnTo>
                    <a:pt x="36" y="4"/>
                  </a:lnTo>
                  <a:lnTo>
                    <a:pt x="22" y="6"/>
                  </a:lnTo>
                  <a:lnTo>
                    <a:pt x="15" y="8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915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60" name="Google Shape;760;p147"/>
            <p:cNvSpPr/>
            <p:nvPr/>
          </p:nvSpPr>
          <p:spPr>
            <a:xfrm>
              <a:off x="7866689" y="1960756"/>
              <a:ext cx="84322" cy="187195"/>
            </a:xfrm>
            <a:custGeom>
              <a:rect b="b" l="l" r="r" t="t"/>
              <a:pathLst>
                <a:path extrusionOk="0" h="111" w="50">
                  <a:moveTo>
                    <a:pt x="18" y="0"/>
                  </a:moveTo>
                  <a:lnTo>
                    <a:pt x="14" y="1"/>
                  </a:lnTo>
                  <a:lnTo>
                    <a:pt x="9" y="1"/>
                  </a:lnTo>
                  <a:lnTo>
                    <a:pt x="9" y="6"/>
                  </a:lnTo>
                  <a:lnTo>
                    <a:pt x="8" y="9"/>
                  </a:lnTo>
                  <a:lnTo>
                    <a:pt x="6" y="13"/>
                  </a:lnTo>
                  <a:lnTo>
                    <a:pt x="9" y="17"/>
                  </a:lnTo>
                  <a:lnTo>
                    <a:pt x="9" y="25"/>
                  </a:lnTo>
                  <a:lnTo>
                    <a:pt x="9" y="30"/>
                  </a:lnTo>
                  <a:lnTo>
                    <a:pt x="12" y="34"/>
                  </a:lnTo>
                  <a:lnTo>
                    <a:pt x="12" y="38"/>
                  </a:lnTo>
                  <a:lnTo>
                    <a:pt x="3" y="45"/>
                  </a:lnTo>
                  <a:lnTo>
                    <a:pt x="3" y="58"/>
                  </a:lnTo>
                  <a:lnTo>
                    <a:pt x="0" y="73"/>
                  </a:lnTo>
                  <a:lnTo>
                    <a:pt x="1" y="84"/>
                  </a:lnTo>
                  <a:lnTo>
                    <a:pt x="2" y="95"/>
                  </a:lnTo>
                  <a:lnTo>
                    <a:pt x="1" y="104"/>
                  </a:lnTo>
                  <a:lnTo>
                    <a:pt x="3" y="111"/>
                  </a:lnTo>
                  <a:lnTo>
                    <a:pt x="40" y="102"/>
                  </a:lnTo>
                  <a:lnTo>
                    <a:pt x="41" y="97"/>
                  </a:lnTo>
                  <a:lnTo>
                    <a:pt x="49" y="94"/>
                  </a:lnTo>
                  <a:lnTo>
                    <a:pt x="48" y="91"/>
                  </a:lnTo>
                  <a:lnTo>
                    <a:pt x="50" y="83"/>
                  </a:lnTo>
                  <a:lnTo>
                    <a:pt x="50" y="83"/>
                  </a:lnTo>
                  <a:lnTo>
                    <a:pt x="41" y="75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BE0B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61" name="Google Shape;761;p147"/>
            <p:cNvSpPr/>
            <p:nvPr/>
          </p:nvSpPr>
          <p:spPr>
            <a:xfrm>
              <a:off x="7834648" y="2188426"/>
              <a:ext cx="94441" cy="86009"/>
            </a:xfrm>
            <a:custGeom>
              <a:rect b="b" l="l" r="r" t="t"/>
              <a:pathLst>
                <a:path extrusionOk="0" h="51" w="56">
                  <a:moveTo>
                    <a:pt x="4" y="29"/>
                  </a:moveTo>
                  <a:lnTo>
                    <a:pt x="4" y="36"/>
                  </a:lnTo>
                  <a:lnTo>
                    <a:pt x="8" y="42"/>
                  </a:lnTo>
                  <a:lnTo>
                    <a:pt x="4" y="48"/>
                  </a:lnTo>
                  <a:lnTo>
                    <a:pt x="5" y="51"/>
                  </a:lnTo>
                  <a:lnTo>
                    <a:pt x="9" y="50"/>
                  </a:lnTo>
                  <a:lnTo>
                    <a:pt x="13" y="45"/>
                  </a:lnTo>
                  <a:lnTo>
                    <a:pt x="15" y="44"/>
                  </a:lnTo>
                  <a:lnTo>
                    <a:pt x="20" y="39"/>
                  </a:lnTo>
                  <a:lnTo>
                    <a:pt x="25" y="36"/>
                  </a:lnTo>
                  <a:lnTo>
                    <a:pt x="33" y="36"/>
                  </a:lnTo>
                  <a:lnTo>
                    <a:pt x="37" y="34"/>
                  </a:lnTo>
                  <a:lnTo>
                    <a:pt x="39" y="32"/>
                  </a:lnTo>
                  <a:lnTo>
                    <a:pt x="44" y="30"/>
                  </a:lnTo>
                  <a:lnTo>
                    <a:pt x="49" y="28"/>
                  </a:lnTo>
                  <a:lnTo>
                    <a:pt x="55" y="28"/>
                  </a:lnTo>
                  <a:lnTo>
                    <a:pt x="56" y="26"/>
                  </a:lnTo>
                  <a:lnTo>
                    <a:pt x="50" y="0"/>
                  </a:lnTo>
                  <a:lnTo>
                    <a:pt x="24" y="5"/>
                  </a:lnTo>
                  <a:lnTo>
                    <a:pt x="0" y="9"/>
                  </a:lnTo>
                  <a:lnTo>
                    <a:pt x="0" y="10"/>
                  </a:lnTo>
                  <a:lnTo>
                    <a:pt x="4" y="29"/>
                  </a:lnTo>
                  <a:close/>
                </a:path>
              </a:pathLst>
            </a:custGeom>
            <a:solidFill>
              <a:srgbClr val="FD915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62" name="Google Shape;762;p147"/>
            <p:cNvSpPr/>
            <p:nvPr/>
          </p:nvSpPr>
          <p:spPr>
            <a:xfrm>
              <a:off x="7918970" y="2179993"/>
              <a:ext cx="40475" cy="52280"/>
            </a:xfrm>
            <a:custGeom>
              <a:rect b="b" l="l" r="r" t="t"/>
              <a:pathLst>
                <a:path extrusionOk="0" h="31" w="24">
                  <a:moveTo>
                    <a:pt x="23" y="15"/>
                  </a:moveTo>
                  <a:lnTo>
                    <a:pt x="21" y="13"/>
                  </a:lnTo>
                  <a:lnTo>
                    <a:pt x="21" y="12"/>
                  </a:lnTo>
                  <a:lnTo>
                    <a:pt x="18" y="11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3" y="5"/>
                  </a:lnTo>
                  <a:lnTo>
                    <a:pt x="10" y="0"/>
                  </a:lnTo>
                  <a:lnTo>
                    <a:pt x="0" y="5"/>
                  </a:lnTo>
                  <a:lnTo>
                    <a:pt x="6" y="31"/>
                  </a:lnTo>
                  <a:lnTo>
                    <a:pt x="8" y="29"/>
                  </a:lnTo>
                  <a:lnTo>
                    <a:pt x="10" y="28"/>
                  </a:lnTo>
                  <a:lnTo>
                    <a:pt x="14" y="26"/>
                  </a:lnTo>
                  <a:lnTo>
                    <a:pt x="14" y="23"/>
                  </a:lnTo>
                  <a:lnTo>
                    <a:pt x="14" y="22"/>
                  </a:lnTo>
                  <a:lnTo>
                    <a:pt x="14" y="20"/>
                  </a:lnTo>
                  <a:lnTo>
                    <a:pt x="14" y="17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13"/>
                  </a:lnTo>
                  <a:lnTo>
                    <a:pt x="16" y="13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21" y="20"/>
                  </a:lnTo>
                  <a:lnTo>
                    <a:pt x="21" y="21"/>
                  </a:lnTo>
                  <a:lnTo>
                    <a:pt x="22" y="22"/>
                  </a:lnTo>
                  <a:lnTo>
                    <a:pt x="24" y="21"/>
                  </a:lnTo>
                  <a:lnTo>
                    <a:pt x="24" y="20"/>
                  </a:lnTo>
                  <a:lnTo>
                    <a:pt x="24" y="19"/>
                  </a:lnTo>
                  <a:lnTo>
                    <a:pt x="23" y="15"/>
                  </a:lnTo>
                  <a:close/>
                </a:path>
              </a:pathLst>
            </a:custGeom>
            <a:solidFill>
              <a:srgbClr val="FD915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63" name="Google Shape;763;p147"/>
            <p:cNvSpPr/>
            <p:nvPr/>
          </p:nvSpPr>
          <p:spPr>
            <a:xfrm>
              <a:off x="7834648" y="2119281"/>
              <a:ext cx="183822" cy="92755"/>
            </a:xfrm>
            <a:custGeom>
              <a:rect b="b" l="l" r="r" t="t"/>
              <a:pathLst>
                <a:path extrusionOk="0" h="55" w="109">
                  <a:moveTo>
                    <a:pt x="107" y="35"/>
                  </a:moveTo>
                  <a:lnTo>
                    <a:pt x="105" y="32"/>
                  </a:lnTo>
                  <a:lnTo>
                    <a:pt x="104" y="31"/>
                  </a:lnTo>
                  <a:lnTo>
                    <a:pt x="101" y="29"/>
                  </a:lnTo>
                  <a:lnTo>
                    <a:pt x="98" y="27"/>
                  </a:lnTo>
                  <a:lnTo>
                    <a:pt x="97" y="25"/>
                  </a:lnTo>
                  <a:lnTo>
                    <a:pt x="96" y="27"/>
                  </a:lnTo>
                  <a:lnTo>
                    <a:pt x="97" y="29"/>
                  </a:lnTo>
                  <a:lnTo>
                    <a:pt x="100" y="32"/>
                  </a:lnTo>
                  <a:lnTo>
                    <a:pt x="102" y="35"/>
                  </a:lnTo>
                  <a:lnTo>
                    <a:pt x="99" y="36"/>
                  </a:lnTo>
                  <a:lnTo>
                    <a:pt x="95" y="36"/>
                  </a:lnTo>
                  <a:lnTo>
                    <a:pt x="89" y="39"/>
                  </a:lnTo>
                  <a:lnTo>
                    <a:pt x="88" y="37"/>
                  </a:lnTo>
                  <a:lnTo>
                    <a:pt x="87" y="36"/>
                  </a:lnTo>
                  <a:lnTo>
                    <a:pt x="85" y="35"/>
                  </a:lnTo>
                  <a:lnTo>
                    <a:pt x="82" y="33"/>
                  </a:lnTo>
                  <a:lnTo>
                    <a:pt x="81" y="32"/>
                  </a:lnTo>
                  <a:lnTo>
                    <a:pt x="82" y="30"/>
                  </a:lnTo>
                  <a:lnTo>
                    <a:pt x="81" y="27"/>
                  </a:lnTo>
                  <a:lnTo>
                    <a:pt x="77" y="24"/>
                  </a:lnTo>
                  <a:lnTo>
                    <a:pt x="73" y="22"/>
                  </a:lnTo>
                  <a:lnTo>
                    <a:pt x="71" y="22"/>
                  </a:lnTo>
                  <a:lnTo>
                    <a:pt x="69" y="22"/>
                  </a:lnTo>
                  <a:lnTo>
                    <a:pt x="68" y="20"/>
                  </a:lnTo>
                  <a:lnTo>
                    <a:pt x="68" y="16"/>
                  </a:lnTo>
                  <a:lnTo>
                    <a:pt x="70" y="14"/>
                  </a:lnTo>
                  <a:lnTo>
                    <a:pt x="71" y="13"/>
                  </a:lnTo>
                  <a:lnTo>
                    <a:pt x="73" y="11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6" y="6"/>
                  </a:lnTo>
                  <a:lnTo>
                    <a:pt x="73" y="6"/>
                  </a:lnTo>
                  <a:lnTo>
                    <a:pt x="71" y="6"/>
                  </a:lnTo>
                  <a:lnTo>
                    <a:pt x="70" y="3"/>
                  </a:lnTo>
                  <a:lnTo>
                    <a:pt x="68" y="0"/>
                  </a:lnTo>
                  <a:lnTo>
                    <a:pt x="60" y="3"/>
                  </a:lnTo>
                  <a:lnTo>
                    <a:pt x="59" y="8"/>
                  </a:lnTo>
                  <a:lnTo>
                    <a:pt x="22" y="17"/>
                  </a:lnTo>
                  <a:lnTo>
                    <a:pt x="0" y="20"/>
                  </a:lnTo>
                  <a:lnTo>
                    <a:pt x="0" y="33"/>
                  </a:lnTo>
                  <a:lnTo>
                    <a:pt x="0" y="50"/>
                  </a:lnTo>
                  <a:lnTo>
                    <a:pt x="24" y="46"/>
                  </a:lnTo>
                  <a:lnTo>
                    <a:pt x="50" y="41"/>
                  </a:lnTo>
                  <a:lnTo>
                    <a:pt x="60" y="36"/>
                  </a:lnTo>
                  <a:lnTo>
                    <a:pt x="63" y="41"/>
                  </a:lnTo>
                  <a:lnTo>
                    <a:pt x="66" y="43"/>
                  </a:lnTo>
                  <a:lnTo>
                    <a:pt x="66" y="46"/>
                  </a:lnTo>
                  <a:lnTo>
                    <a:pt x="68" y="47"/>
                  </a:lnTo>
                  <a:lnTo>
                    <a:pt x="71" y="48"/>
                  </a:lnTo>
                  <a:lnTo>
                    <a:pt x="71" y="49"/>
                  </a:lnTo>
                  <a:lnTo>
                    <a:pt x="73" y="51"/>
                  </a:lnTo>
                  <a:lnTo>
                    <a:pt x="74" y="55"/>
                  </a:lnTo>
                  <a:lnTo>
                    <a:pt x="74" y="55"/>
                  </a:lnTo>
                  <a:lnTo>
                    <a:pt x="76" y="55"/>
                  </a:lnTo>
                  <a:lnTo>
                    <a:pt x="77" y="55"/>
                  </a:lnTo>
                  <a:lnTo>
                    <a:pt x="79" y="53"/>
                  </a:lnTo>
                  <a:lnTo>
                    <a:pt x="79" y="49"/>
                  </a:lnTo>
                  <a:lnTo>
                    <a:pt x="82" y="47"/>
                  </a:lnTo>
                  <a:lnTo>
                    <a:pt x="82" y="45"/>
                  </a:lnTo>
                  <a:lnTo>
                    <a:pt x="85" y="43"/>
                  </a:lnTo>
                  <a:lnTo>
                    <a:pt x="86" y="46"/>
                  </a:lnTo>
                  <a:lnTo>
                    <a:pt x="87" y="49"/>
                  </a:lnTo>
                  <a:lnTo>
                    <a:pt x="87" y="51"/>
                  </a:lnTo>
                  <a:lnTo>
                    <a:pt x="90" y="49"/>
                  </a:lnTo>
                  <a:lnTo>
                    <a:pt x="92" y="47"/>
                  </a:lnTo>
                  <a:lnTo>
                    <a:pt x="92" y="45"/>
                  </a:lnTo>
                  <a:lnTo>
                    <a:pt x="94" y="45"/>
                  </a:lnTo>
                  <a:lnTo>
                    <a:pt x="97" y="43"/>
                  </a:lnTo>
                  <a:lnTo>
                    <a:pt x="101" y="43"/>
                  </a:lnTo>
                  <a:lnTo>
                    <a:pt x="103" y="41"/>
                  </a:lnTo>
                  <a:lnTo>
                    <a:pt x="106" y="40"/>
                  </a:lnTo>
                  <a:lnTo>
                    <a:pt x="108" y="38"/>
                  </a:lnTo>
                  <a:lnTo>
                    <a:pt x="109" y="36"/>
                  </a:lnTo>
                  <a:lnTo>
                    <a:pt x="107" y="35"/>
                  </a:lnTo>
                  <a:close/>
                </a:path>
              </a:pathLst>
            </a:custGeom>
            <a:solidFill>
              <a:srgbClr val="FD915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64" name="Google Shape;764;p147"/>
            <p:cNvSpPr/>
            <p:nvPr/>
          </p:nvSpPr>
          <p:spPr>
            <a:xfrm>
              <a:off x="7976309" y="2205290"/>
              <a:ext cx="16864" cy="11806"/>
            </a:xfrm>
            <a:custGeom>
              <a:rect b="b" l="l" r="r" t="t"/>
              <a:pathLst>
                <a:path extrusionOk="0" h="9" w="12">
                  <a:moveTo>
                    <a:pt x="3" y="9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5" y="0"/>
                    <a:pt x="4" y="1"/>
                  </a:cubicBezTo>
                  <a:cubicBezTo>
                    <a:pt x="4" y="2"/>
                    <a:pt x="0" y="7"/>
                    <a:pt x="0" y="7"/>
                  </a:cubicBezTo>
                  <a:lnTo>
                    <a:pt x="3" y="9"/>
                  </a:lnTo>
                  <a:close/>
                </a:path>
              </a:pathLst>
            </a:custGeom>
            <a:solidFill>
              <a:srgbClr val="F2F2F2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65" name="Google Shape;765;p147"/>
            <p:cNvSpPr/>
            <p:nvPr/>
          </p:nvSpPr>
          <p:spPr>
            <a:xfrm>
              <a:off x="7763817" y="2269376"/>
              <a:ext cx="70830" cy="158525"/>
            </a:xfrm>
            <a:custGeom>
              <a:rect b="b" l="l" r="r" t="t"/>
              <a:pathLst>
                <a:path extrusionOk="0" h="94" w="42">
                  <a:moveTo>
                    <a:pt x="36" y="13"/>
                  </a:moveTo>
                  <a:lnTo>
                    <a:pt x="36" y="9"/>
                  </a:lnTo>
                  <a:lnTo>
                    <a:pt x="34" y="7"/>
                  </a:lnTo>
                  <a:lnTo>
                    <a:pt x="21" y="3"/>
                  </a:lnTo>
                  <a:lnTo>
                    <a:pt x="9" y="0"/>
                  </a:lnTo>
                  <a:lnTo>
                    <a:pt x="8" y="3"/>
                  </a:lnTo>
                  <a:lnTo>
                    <a:pt x="6" y="7"/>
                  </a:lnTo>
                  <a:lnTo>
                    <a:pt x="3" y="9"/>
                  </a:lnTo>
                  <a:lnTo>
                    <a:pt x="2" y="14"/>
                  </a:lnTo>
                  <a:lnTo>
                    <a:pt x="3" y="20"/>
                  </a:lnTo>
                  <a:lnTo>
                    <a:pt x="3" y="25"/>
                  </a:lnTo>
                  <a:lnTo>
                    <a:pt x="2" y="30"/>
                  </a:lnTo>
                  <a:lnTo>
                    <a:pt x="5" y="32"/>
                  </a:lnTo>
                  <a:lnTo>
                    <a:pt x="9" y="34"/>
                  </a:lnTo>
                  <a:lnTo>
                    <a:pt x="11" y="38"/>
                  </a:lnTo>
                  <a:lnTo>
                    <a:pt x="15" y="42"/>
                  </a:lnTo>
                  <a:lnTo>
                    <a:pt x="20" y="46"/>
                  </a:lnTo>
                  <a:lnTo>
                    <a:pt x="20" y="47"/>
                  </a:lnTo>
                  <a:lnTo>
                    <a:pt x="18" y="53"/>
                  </a:lnTo>
                  <a:lnTo>
                    <a:pt x="10" y="58"/>
                  </a:lnTo>
                  <a:lnTo>
                    <a:pt x="3" y="64"/>
                  </a:lnTo>
                  <a:lnTo>
                    <a:pt x="2" y="67"/>
                  </a:lnTo>
                  <a:lnTo>
                    <a:pt x="0" y="72"/>
                  </a:lnTo>
                  <a:lnTo>
                    <a:pt x="1" y="75"/>
                  </a:lnTo>
                  <a:lnTo>
                    <a:pt x="3" y="79"/>
                  </a:lnTo>
                  <a:lnTo>
                    <a:pt x="8" y="83"/>
                  </a:lnTo>
                  <a:lnTo>
                    <a:pt x="12" y="85"/>
                  </a:lnTo>
                  <a:lnTo>
                    <a:pt x="15" y="86"/>
                  </a:lnTo>
                  <a:lnTo>
                    <a:pt x="20" y="86"/>
                  </a:lnTo>
                  <a:lnTo>
                    <a:pt x="24" y="86"/>
                  </a:lnTo>
                  <a:lnTo>
                    <a:pt x="25" y="86"/>
                  </a:lnTo>
                  <a:lnTo>
                    <a:pt x="24" y="90"/>
                  </a:lnTo>
                  <a:lnTo>
                    <a:pt x="24" y="93"/>
                  </a:lnTo>
                  <a:lnTo>
                    <a:pt x="25" y="94"/>
                  </a:lnTo>
                  <a:lnTo>
                    <a:pt x="26" y="94"/>
                  </a:lnTo>
                  <a:lnTo>
                    <a:pt x="27" y="87"/>
                  </a:lnTo>
                  <a:lnTo>
                    <a:pt x="28" y="86"/>
                  </a:lnTo>
                  <a:lnTo>
                    <a:pt x="31" y="82"/>
                  </a:lnTo>
                  <a:lnTo>
                    <a:pt x="36" y="78"/>
                  </a:lnTo>
                  <a:lnTo>
                    <a:pt x="36" y="69"/>
                  </a:lnTo>
                  <a:lnTo>
                    <a:pt x="36" y="65"/>
                  </a:lnTo>
                  <a:lnTo>
                    <a:pt x="40" y="61"/>
                  </a:lnTo>
                  <a:lnTo>
                    <a:pt x="41" y="53"/>
                  </a:lnTo>
                  <a:lnTo>
                    <a:pt x="42" y="48"/>
                  </a:lnTo>
                  <a:lnTo>
                    <a:pt x="42" y="40"/>
                  </a:lnTo>
                  <a:lnTo>
                    <a:pt x="42" y="36"/>
                  </a:lnTo>
                  <a:lnTo>
                    <a:pt x="40" y="30"/>
                  </a:lnTo>
                  <a:lnTo>
                    <a:pt x="36" y="30"/>
                  </a:lnTo>
                  <a:lnTo>
                    <a:pt x="34" y="30"/>
                  </a:lnTo>
                  <a:lnTo>
                    <a:pt x="35" y="25"/>
                  </a:lnTo>
                  <a:lnTo>
                    <a:pt x="37" y="20"/>
                  </a:lnTo>
                  <a:lnTo>
                    <a:pt x="39" y="18"/>
                  </a:lnTo>
                  <a:lnTo>
                    <a:pt x="38" y="17"/>
                  </a:lnTo>
                  <a:lnTo>
                    <a:pt x="36" y="13"/>
                  </a:lnTo>
                  <a:close/>
                </a:path>
              </a:pathLst>
            </a:custGeom>
            <a:solidFill>
              <a:srgbClr val="FFBE0B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66" name="Google Shape;766;p147"/>
            <p:cNvSpPr/>
            <p:nvPr/>
          </p:nvSpPr>
          <p:spPr>
            <a:xfrm>
              <a:off x="7750326" y="2378994"/>
              <a:ext cx="55652" cy="91068"/>
            </a:xfrm>
            <a:custGeom>
              <a:rect b="b" l="l" r="r" t="t"/>
              <a:pathLst>
                <a:path extrusionOk="0" h="54" w="33">
                  <a:moveTo>
                    <a:pt x="9" y="10"/>
                  </a:moveTo>
                  <a:lnTo>
                    <a:pt x="8" y="7"/>
                  </a:lnTo>
                  <a:lnTo>
                    <a:pt x="10" y="2"/>
                  </a:lnTo>
                  <a:lnTo>
                    <a:pt x="11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12" y="54"/>
                  </a:lnTo>
                  <a:lnTo>
                    <a:pt x="33" y="51"/>
                  </a:lnTo>
                  <a:lnTo>
                    <a:pt x="32" y="43"/>
                  </a:lnTo>
                  <a:lnTo>
                    <a:pt x="29" y="40"/>
                  </a:lnTo>
                  <a:lnTo>
                    <a:pt x="28" y="38"/>
                  </a:lnTo>
                  <a:lnTo>
                    <a:pt x="26" y="37"/>
                  </a:lnTo>
                  <a:lnTo>
                    <a:pt x="23" y="34"/>
                  </a:lnTo>
                  <a:lnTo>
                    <a:pt x="20" y="32"/>
                  </a:lnTo>
                  <a:lnTo>
                    <a:pt x="18" y="28"/>
                  </a:lnTo>
                  <a:lnTo>
                    <a:pt x="16" y="24"/>
                  </a:lnTo>
                  <a:lnTo>
                    <a:pt x="14" y="20"/>
                  </a:lnTo>
                  <a:lnTo>
                    <a:pt x="16" y="17"/>
                  </a:lnTo>
                  <a:lnTo>
                    <a:pt x="11" y="14"/>
                  </a:lnTo>
                  <a:lnTo>
                    <a:pt x="9" y="10"/>
                  </a:lnTo>
                  <a:close/>
                </a:path>
              </a:pathLst>
            </a:custGeom>
            <a:solidFill>
              <a:srgbClr val="FD915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67" name="Google Shape;767;p147"/>
            <p:cNvSpPr/>
            <p:nvPr/>
          </p:nvSpPr>
          <p:spPr>
            <a:xfrm>
              <a:off x="7480495" y="2227213"/>
              <a:ext cx="317051" cy="205746"/>
            </a:xfrm>
            <a:custGeom>
              <a:rect b="b" l="l" r="r" t="t"/>
              <a:pathLst>
                <a:path extrusionOk="0" h="122" w="188">
                  <a:moveTo>
                    <a:pt x="165" y="90"/>
                  </a:moveTo>
                  <a:lnTo>
                    <a:pt x="166" y="90"/>
                  </a:lnTo>
                  <a:lnTo>
                    <a:pt x="169" y="90"/>
                  </a:lnTo>
                  <a:lnTo>
                    <a:pt x="171" y="91"/>
                  </a:lnTo>
                  <a:lnTo>
                    <a:pt x="171" y="89"/>
                  </a:lnTo>
                  <a:lnTo>
                    <a:pt x="178" y="83"/>
                  </a:lnTo>
                  <a:lnTo>
                    <a:pt x="186" y="78"/>
                  </a:lnTo>
                  <a:lnTo>
                    <a:pt x="188" y="72"/>
                  </a:lnTo>
                  <a:lnTo>
                    <a:pt x="188" y="71"/>
                  </a:lnTo>
                  <a:lnTo>
                    <a:pt x="183" y="67"/>
                  </a:lnTo>
                  <a:lnTo>
                    <a:pt x="179" y="63"/>
                  </a:lnTo>
                  <a:lnTo>
                    <a:pt x="177" y="59"/>
                  </a:lnTo>
                  <a:lnTo>
                    <a:pt x="173" y="57"/>
                  </a:lnTo>
                  <a:lnTo>
                    <a:pt x="170" y="55"/>
                  </a:lnTo>
                  <a:lnTo>
                    <a:pt x="171" y="50"/>
                  </a:lnTo>
                  <a:lnTo>
                    <a:pt x="171" y="45"/>
                  </a:lnTo>
                  <a:lnTo>
                    <a:pt x="170" y="39"/>
                  </a:lnTo>
                  <a:lnTo>
                    <a:pt x="171" y="34"/>
                  </a:lnTo>
                  <a:lnTo>
                    <a:pt x="174" y="32"/>
                  </a:lnTo>
                  <a:lnTo>
                    <a:pt x="176" y="28"/>
                  </a:lnTo>
                  <a:lnTo>
                    <a:pt x="177" y="25"/>
                  </a:lnTo>
                  <a:lnTo>
                    <a:pt x="179" y="20"/>
                  </a:lnTo>
                  <a:lnTo>
                    <a:pt x="176" y="18"/>
                  </a:lnTo>
                  <a:lnTo>
                    <a:pt x="173" y="18"/>
                  </a:lnTo>
                  <a:lnTo>
                    <a:pt x="170" y="17"/>
                  </a:lnTo>
                  <a:lnTo>
                    <a:pt x="166" y="10"/>
                  </a:lnTo>
                  <a:lnTo>
                    <a:pt x="162" y="5"/>
                  </a:lnTo>
                  <a:lnTo>
                    <a:pt x="154" y="0"/>
                  </a:lnTo>
                  <a:lnTo>
                    <a:pt x="24" y="23"/>
                  </a:lnTo>
                  <a:lnTo>
                    <a:pt x="22" y="13"/>
                  </a:lnTo>
                  <a:lnTo>
                    <a:pt x="16" y="17"/>
                  </a:lnTo>
                  <a:lnTo>
                    <a:pt x="11" y="21"/>
                  </a:lnTo>
                  <a:lnTo>
                    <a:pt x="6" y="24"/>
                  </a:lnTo>
                  <a:lnTo>
                    <a:pt x="0" y="28"/>
                  </a:lnTo>
                  <a:lnTo>
                    <a:pt x="16" y="122"/>
                  </a:lnTo>
                  <a:lnTo>
                    <a:pt x="160" y="95"/>
                  </a:lnTo>
                  <a:lnTo>
                    <a:pt x="162" y="92"/>
                  </a:lnTo>
                  <a:lnTo>
                    <a:pt x="165" y="90"/>
                  </a:ln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68" name="Google Shape;768;p147"/>
            <p:cNvSpPr/>
            <p:nvPr/>
          </p:nvSpPr>
          <p:spPr>
            <a:xfrm>
              <a:off x="7183681" y="3051885"/>
              <a:ext cx="490754" cy="384509"/>
            </a:xfrm>
            <a:custGeom>
              <a:rect b="b" l="l" r="r" t="t"/>
              <a:pathLst>
                <a:path extrusionOk="0" h="228" w="291">
                  <a:moveTo>
                    <a:pt x="194" y="0"/>
                  </a:moveTo>
                  <a:lnTo>
                    <a:pt x="194" y="0"/>
                  </a:lnTo>
                  <a:lnTo>
                    <a:pt x="200" y="0"/>
                  </a:lnTo>
                  <a:lnTo>
                    <a:pt x="209" y="2"/>
                  </a:lnTo>
                  <a:lnTo>
                    <a:pt x="210" y="7"/>
                  </a:lnTo>
                  <a:lnTo>
                    <a:pt x="211" y="10"/>
                  </a:lnTo>
                  <a:lnTo>
                    <a:pt x="215" y="12"/>
                  </a:lnTo>
                  <a:lnTo>
                    <a:pt x="218" y="17"/>
                  </a:lnTo>
                  <a:lnTo>
                    <a:pt x="223" y="30"/>
                  </a:lnTo>
                  <a:lnTo>
                    <a:pt x="229" y="40"/>
                  </a:lnTo>
                  <a:lnTo>
                    <a:pt x="237" y="55"/>
                  </a:lnTo>
                  <a:lnTo>
                    <a:pt x="241" y="62"/>
                  </a:lnTo>
                  <a:lnTo>
                    <a:pt x="251" y="77"/>
                  </a:lnTo>
                  <a:lnTo>
                    <a:pt x="256" y="81"/>
                  </a:lnTo>
                  <a:lnTo>
                    <a:pt x="259" y="84"/>
                  </a:lnTo>
                  <a:lnTo>
                    <a:pt x="259" y="87"/>
                  </a:lnTo>
                  <a:lnTo>
                    <a:pt x="259" y="96"/>
                  </a:lnTo>
                  <a:lnTo>
                    <a:pt x="256" y="86"/>
                  </a:lnTo>
                  <a:lnTo>
                    <a:pt x="255" y="96"/>
                  </a:lnTo>
                  <a:lnTo>
                    <a:pt x="261" y="106"/>
                  </a:lnTo>
                  <a:lnTo>
                    <a:pt x="268" y="116"/>
                  </a:lnTo>
                  <a:lnTo>
                    <a:pt x="275" y="129"/>
                  </a:lnTo>
                  <a:lnTo>
                    <a:pt x="280" y="137"/>
                  </a:lnTo>
                  <a:lnTo>
                    <a:pt x="286" y="144"/>
                  </a:lnTo>
                  <a:lnTo>
                    <a:pt x="289" y="153"/>
                  </a:lnTo>
                  <a:lnTo>
                    <a:pt x="291" y="168"/>
                  </a:lnTo>
                  <a:lnTo>
                    <a:pt x="291" y="176"/>
                  </a:lnTo>
                  <a:lnTo>
                    <a:pt x="291" y="185"/>
                  </a:lnTo>
                  <a:lnTo>
                    <a:pt x="291" y="193"/>
                  </a:lnTo>
                  <a:lnTo>
                    <a:pt x="288" y="196"/>
                  </a:lnTo>
                  <a:lnTo>
                    <a:pt x="286" y="200"/>
                  </a:lnTo>
                  <a:lnTo>
                    <a:pt x="286" y="205"/>
                  </a:lnTo>
                  <a:lnTo>
                    <a:pt x="287" y="211"/>
                  </a:lnTo>
                  <a:lnTo>
                    <a:pt x="286" y="218"/>
                  </a:lnTo>
                  <a:lnTo>
                    <a:pt x="283" y="225"/>
                  </a:lnTo>
                  <a:lnTo>
                    <a:pt x="280" y="227"/>
                  </a:lnTo>
                  <a:lnTo>
                    <a:pt x="277" y="228"/>
                  </a:lnTo>
                  <a:lnTo>
                    <a:pt x="279" y="224"/>
                  </a:lnTo>
                  <a:lnTo>
                    <a:pt x="281" y="222"/>
                  </a:lnTo>
                  <a:lnTo>
                    <a:pt x="281" y="217"/>
                  </a:lnTo>
                  <a:lnTo>
                    <a:pt x="280" y="217"/>
                  </a:lnTo>
                  <a:lnTo>
                    <a:pt x="274" y="221"/>
                  </a:lnTo>
                  <a:lnTo>
                    <a:pt x="270" y="222"/>
                  </a:lnTo>
                  <a:lnTo>
                    <a:pt x="267" y="221"/>
                  </a:lnTo>
                  <a:lnTo>
                    <a:pt x="264" y="222"/>
                  </a:lnTo>
                  <a:lnTo>
                    <a:pt x="261" y="224"/>
                  </a:lnTo>
                  <a:lnTo>
                    <a:pt x="259" y="223"/>
                  </a:lnTo>
                  <a:lnTo>
                    <a:pt x="255" y="222"/>
                  </a:lnTo>
                  <a:lnTo>
                    <a:pt x="253" y="219"/>
                  </a:lnTo>
                  <a:lnTo>
                    <a:pt x="254" y="217"/>
                  </a:lnTo>
                  <a:lnTo>
                    <a:pt x="255" y="217"/>
                  </a:lnTo>
                  <a:lnTo>
                    <a:pt x="262" y="218"/>
                  </a:lnTo>
                  <a:lnTo>
                    <a:pt x="264" y="217"/>
                  </a:lnTo>
                  <a:lnTo>
                    <a:pt x="263" y="216"/>
                  </a:lnTo>
                  <a:lnTo>
                    <a:pt x="260" y="214"/>
                  </a:lnTo>
                  <a:lnTo>
                    <a:pt x="256" y="215"/>
                  </a:lnTo>
                  <a:lnTo>
                    <a:pt x="253" y="212"/>
                  </a:lnTo>
                  <a:lnTo>
                    <a:pt x="250" y="207"/>
                  </a:lnTo>
                  <a:lnTo>
                    <a:pt x="246" y="203"/>
                  </a:lnTo>
                  <a:lnTo>
                    <a:pt x="245" y="200"/>
                  </a:lnTo>
                  <a:lnTo>
                    <a:pt x="242" y="196"/>
                  </a:lnTo>
                  <a:lnTo>
                    <a:pt x="237" y="195"/>
                  </a:lnTo>
                  <a:lnTo>
                    <a:pt x="233" y="193"/>
                  </a:lnTo>
                  <a:lnTo>
                    <a:pt x="229" y="192"/>
                  </a:lnTo>
                  <a:lnTo>
                    <a:pt x="225" y="181"/>
                  </a:lnTo>
                  <a:lnTo>
                    <a:pt x="223" y="177"/>
                  </a:lnTo>
                  <a:lnTo>
                    <a:pt x="220" y="174"/>
                  </a:lnTo>
                  <a:lnTo>
                    <a:pt x="219" y="172"/>
                  </a:lnTo>
                  <a:lnTo>
                    <a:pt x="216" y="169"/>
                  </a:lnTo>
                  <a:lnTo>
                    <a:pt x="213" y="167"/>
                  </a:lnTo>
                  <a:lnTo>
                    <a:pt x="214" y="163"/>
                  </a:lnTo>
                  <a:lnTo>
                    <a:pt x="215" y="161"/>
                  </a:lnTo>
                  <a:lnTo>
                    <a:pt x="212" y="155"/>
                  </a:lnTo>
                  <a:lnTo>
                    <a:pt x="209" y="156"/>
                  </a:lnTo>
                  <a:lnTo>
                    <a:pt x="209" y="158"/>
                  </a:lnTo>
                  <a:lnTo>
                    <a:pt x="209" y="163"/>
                  </a:lnTo>
                  <a:lnTo>
                    <a:pt x="207" y="163"/>
                  </a:lnTo>
                  <a:lnTo>
                    <a:pt x="205" y="161"/>
                  </a:lnTo>
                  <a:lnTo>
                    <a:pt x="202" y="158"/>
                  </a:lnTo>
                  <a:lnTo>
                    <a:pt x="197" y="150"/>
                  </a:lnTo>
                  <a:lnTo>
                    <a:pt x="194" y="147"/>
                  </a:lnTo>
                  <a:lnTo>
                    <a:pt x="193" y="146"/>
                  </a:lnTo>
                  <a:lnTo>
                    <a:pt x="194" y="144"/>
                  </a:lnTo>
                  <a:lnTo>
                    <a:pt x="192" y="140"/>
                  </a:lnTo>
                  <a:lnTo>
                    <a:pt x="189" y="139"/>
                  </a:lnTo>
                  <a:lnTo>
                    <a:pt x="192" y="133"/>
                  </a:lnTo>
                  <a:lnTo>
                    <a:pt x="194" y="130"/>
                  </a:lnTo>
                  <a:lnTo>
                    <a:pt x="195" y="127"/>
                  </a:lnTo>
                  <a:lnTo>
                    <a:pt x="196" y="124"/>
                  </a:lnTo>
                  <a:lnTo>
                    <a:pt x="194" y="121"/>
                  </a:lnTo>
                  <a:lnTo>
                    <a:pt x="193" y="125"/>
                  </a:lnTo>
                  <a:lnTo>
                    <a:pt x="191" y="124"/>
                  </a:lnTo>
                  <a:lnTo>
                    <a:pt x="191" y="122"/>
                  </a:lnTo>
                  <a:lnTo>
                    <a:pt x="188" y="118"/>
                  </a:lnTo>
                  <a:lnTo>
                    <a:pt x="187" y="118"/>
                  </a:lnTo>
                  <a:lnTo>
                    <a:pt x="187" y="119"/>
                  </a:lnTo>
                  <a:lnTo>
                    <a:pt x="188" y="121"/>
                  </a:lnTo>
                  <a:lnTo>
                    <a:pt x="189" y="124"/>
                  </a:lnTo>
                  <a:lnTo>
                    <a:pt x="189" y="127"/>
                  </a:lnTo>
                  <a:lnTo>
                    <a:pt x="189" y="128"/>
                  </a:lnTo>
                  <a:lnTo>
                    <a:pt x="187" y="130"/>
                  </a:lnTo>
                  <a:lnTo>
                    <a:pt x="186" y="129"/>
                  </a:lnTo>
                  <a:lnTo>
                    <a:pt x="184" y="127"/>
                  </a:lnTo>
                  <a:lnTo>
                    <a:pt x="181" y="122"/>
                  </a:lnTo>
                  <a:lnTo>
                    <a:pt x="180" y="120"/>
                  </a:lnTo>
                  <a:lnTo>
                    <a:pt x="180" y="116"/>
                  </a:lnTo>
                  <a:lnTo>
                    <a:pt x="180" y="110"/>
                  </a:lnTo>
                  <a:lnTo>
                    <a:pt x="182" y="106"/>
                  </a:lnTo>
                  <a:lnTo>
                    <a:pt x="183" y="98"/>
                  </a:lnTo>
                  <a:lnTo>
                    <a:pt x="183" y="93"/>
                  </a:lnTo>
                  <a:lnTo>
                    <a:pt x="182" y="86"/>
                  </a:lnTo>
                  <a:lnTo>
                    <a:pt x="180" y="79"/>
                  </a:lnTo>
                  <a:lnTo>
                    <a:pt x="177" y="77"/>
                  </a:lnTo>
                  <a:lnTo>
                    <a:pt x="174" y="72"/>
                  </a:lnTo>
                  <a:lnTo>
                    <a:pt x="168" y="71"/>
                  </a:lnTo>
                  <a:lnTo>
                    <a:pt x="165" y="71"/>
                  </a:lnTo>
                  <a:lnTo>
                    <a:pt x="163" y="67"/>
                  </a:lnTo>
                  <a:lnTo>
                    <a:pt x="160" y="66"/>
                  </a:lnTo>
                  <a:lnTo>
                    <a:pt x="156" y="61"/>
                  </a:lnTo>
                  <a:lnTo>
                    <a:pt x="152" y="60"/>
                  </a:lnTo>
                  <a:lnTo>
                    <a:pt x="151" y="55"/>
                  </a:lnTo>
                  <a:lnTo>
                    <a:pt x="149" y="53"/>
                  </a:lnTo>
                  <a:lnTo>
                    <a:pt x="143" y="48"/>
                  </a:lnTo>
                  <a:lnTo>
                    <a:pt x="138" y="44"/>
                  </a:lnTo>
                  <a:lnTo>
                    <a:pt x="134" y="42"/>
                  </a:lnTo>
                  <a:lnTo>
                    <a:pt x="130" y="39"/>
                  </a:lnTo>
                  <a:lnTo>
                    <a:pt x="127" y="38"/>
                  </a:lnTo>
                  <a:lnTo>
                    <a:pt x="122" y="38"/>
                  </a:lnTo>
                  <a:lnTo>
                    <a:pt x="117" y="39"/>
                  </a:lnTo>
                  <a:lnTo>
                    <a:pt x="116" y="42"/>
                  </a:lnTo>
                  <a:lnTo>
                    <a:pt x="117" y="45"/>
                  </a:lnTo>
                  <a:lnTo>
                    <a:pt x="116" y="47"/>
                  </a:lnTo>
                  <a:lnTo>
                    <a:pt x="114" y="47"/>
                  </a:lnTo>
                  <a:lnTo>
                    <a:pt x="112" y="45"/>
                  </a:lnTo>
                  <a:lnTo>
                    <a:pt x="107" y="49"/>
                  </a:lnTo>
                  <a:lnTo>
                    <a:pt x="101" y="54"/>
                  </a:lnTo>
                  <a:lnTo>
                    <a:pt x="94" y="56"/>
                  </a:lnTo>
                  <a:lnTo>
                    <a:pt x="83" y="59"/>
                  </a:lnTo>
                  <a:lnTo>
                    <a:pt x="83" y="53"/>
                  </a:lnTo>
                  <a:lnTo>
                    <a:pt x="80" y="50"/>
                  </a:lnTo>
                  <a:lnTo>
                    <a:pt x="77" y="49"/>
                  </a:lnTo>
                  <a:lnTo>
                    <a:pt x="72" y="46"/>
                  </a:lnTo>
                  <a:lnTo>
                    <a:pt x="76" y="44"/>
                  </a:lnTo>
                  <a:lnTo>
                    <a:pt x="77" y="43"/>
                  </a:lnTo>
                  <a:lnTo>
                    <a:pt x="70" y="42"/>
                  </a:lnTo>
                  <a:lnTo>
                    <a:pt x="70" y="39"/>
                  </a:lnTo>
                  <a:lnTo>
                    <a:pt x="72" y="39"/>
                  </a:lnTo>
                  <a:lnTo>
                    <a:pt x="73" y="37"/>
                  </a:lnTo>
                  <a:lnTo>
                    <a:pt x="73" y="35"/>
                  </a:lnTo>
                  <a:lnTo>
                    <a:pt x="72" y="35"/>
                  </a:lnTo>
                  <a:lnTo>
                    <a:pt x="70" y="36"/>
                  </a:lnTo>
                  <a:lnTo>
                    <a:pt x="70" y="37"/>
                  </a:lnTo>
                  <a:lnTo>
                    <a:pt x="69" y="38"/>
                  </a:lnTo>
                  <a:lnTo>
                    <a:pt x="67" y="36"/>
                  </a:lnTo>
                  <a:lnTo>
                    <a:pt x="62" y="36"/>
                  </a:lnTo>
                  <a:lnTo>
                    <a:pt x="64" y="39"/>
                  </a:lnTo>
                  <a:lnTo>
                    <a:pt x="65" y="39"/>
                  </a:lnTo>
                  <a:lnTo>
                    <a:pt x="66" y="43"/>
                  </a:lnTo>
                  <a:lnTo>
                    <a:pt x="65" y="43"/>
                  </a:lnTo>
                  <a:lnTo>
                    <a:pt x="61" y="41"/>
                  </a:lnTo>
                  <a:lnTo>
                    <a:pt x="57" y="38"/>
                  </a:lnTo>
                  <a:lnTo>
                    <a:pt x="53" y="37"/>
                  </a:lnTo>
                  <a:lnTo>
                    <a:pt x="44" y="37"/>
                  </a:lnTo>
                  <a:lnTo>
                    <a:pt x="41" y="35"/>
                  </a:lnTo>
                  <a:lnTo>
                    <a:pt x="39" y="33"/>
                  </a:lnTo>
                  <a:lnTo>
                    <a:pt x="36" y="33"/>
                  </a:lnTo>
                  <a:lnTo>
                    <a:pt x="26" y="35"/>
                  </a:lnTo>
                  <a:lnTo>
                    <a:pt x="19" y="35"/>
                  </a:lnTo>
                  <a:lnTo>
                    <a:pt x="14" y="38"/>
                  </a:lnTo>
                  <a:lnTo>
                    <a:pt x="11" y="39"/>
                  </a:lnTo>
                  <a:lnTo>
                    <a:pt x="7" y="32"/>
                  </a:lnTo>
                  <a:lnTo>
                    <a:pt x="6" y="27"/>
                  </a:lnTo>
                  <a:lnTo>
                    <a:pt x="2" y="22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3" y="16"/>
                  </a:lnTo>
                  <a:lnTo>
                    <a:pt x="10" y="14"/>
                  </a:lnTo>
                  <a:lnTo>
                    <a:pt x="18" y="12"/>
                  </a:lnTo>
                  <a:lnTo>
                    <a:pt x="93" y="6"/>
                  </a:lnTo>
                  <a:lnTo>
                    <a:pt x="98" y="16"/>
                  </a:lnTo>
                  <a:lnTo>
                    <a:pt x="189" y="11"/>
                  </a:lnTo>
                  <a:lnTo>
                    <a:pt x="190" y="19"/>
                  </a:lnTo>
                  <a:lnTo>
                    <a:pt x="197" y="19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69" name="Google Shape;769;p147"/>
            <p:cNvSpPr/>
            <p:nvPr/>
          </p:nvSpPr>
          <p:spPr>
            <a:xfrm>
              <a:off x="6802545" y="2950697"/>
              <a:ext cx="306933" cy="271518"/>
            </a:xfrm>
            <a:custGeom>
              <a:rect b="b" l="l" r="r" t="t"/>
              <a:pathLst>
                <a:path extrusionOk="0" h="161" w="182">
                  <a:moveTo>
                    <a:pt x="181" y="149"/>
                  </a:moveTo>
                  <a:lnTo>
                    <a:pt x="179" y="149"/>
                  </a:lnTo>
                  <a:lnTo>
                    <a:pt x="176" y="147"/>
                  </a:lnTo>
                  <a:lnTo>
                    <a:pt x="175" y="147"/>
                  </a:lnTo>
                  <a:lnTo>
                    <a:pt x="173" y="147"/>
                  </a:lnTo>
                  <a:lnTo>
                    <a:pt x="171" y="146"/>
                  </a:lnTo>
                  <a:lnTo>
                    <a:pt x="166" y="143"/>
                  </a:lnTo>
                  <a:lnTo>
                    <a:pt x="165" y="143"/>
                  </a:lnTo>
                  <a:lnTo>
                    <a:pt x="160" y="139"/>
                  </a:lnTo>
                  <a:lnTo>
                    <a:pt x="158" y="137"/>
                  </a:lnTo>
                  <a:lnTo>
                    <a:pt x="155" y="136"/>
                  </a:lnTo>
                  <a:lnTo>
                    <a:pt x="152" y="134"/>
                  </a:lnTo>
                  <a:lnTo>
                    <a:pt x="150" y="132"/>
                  </a:lnTo>
                  <a:lnTo>
                    <a:pt x="153" y="132"/>
                  </a:lnTo>
                  <a:lnTo>
                    <a:pt x="155" y="130"/>
                  </a:lnTo>
                  <a:lnTo>
                    <a:pt x="160" y="130"/>
                  </a:lnTo>
                  <a:lnTo>
                    <a:pt x="161" y="128"/>
                  </a:lnTo>
                  <a:lnTo>
                    <a:pt x="166" y="128"/>
                  </a:lnTo>
                  <a:lnTo>
                    <a:pt x="168" y="126"/>
                  </a:lnTo>
                  <a:lnTo>
                    <a:pt x="165" y="121"/>
                  </a:lnTo>
                  <a:lnTo>
                    <a:pt x="162" y="118"/>
                  </a:lnTo>
                  <a:lnTo>
                    <a:pt x="161" y="118"/>
                  </a:lnTo>
                  <a:lnTo>
                    <a:pt x="151" y="121"/>
                  </a:lnTo>
                  <a:lnTo>
                    <a:pt x="148" y="122"/>
                  </a:lnTo>
                  <a:lnTo>
                    <a:pt x="145" y="122"/>
                  </a:lnTo>
                  <a:lnTo>
                    <a:pt x="145" y="121"/>
                  </a:lnTo>
                  <a:lnTo>
                    <a:pt x="148" y="119"/>
                  </a:lnTo>
                  <a:lnTo>
                    <a:pt x="151" y="118"/>
                  </a:lnTo>
                  <a:lnTo>
                    <a:pt x="154" y="116"/>
                  </a:lnTo>
                  <a:lnTo>
                    <a:pt x="154" y="114"/>
                  </a:lnTo>
                  <a:lnTo>
                    <a:pt x="154" y="110"/>
                  </a:lnTo>
                  <a:lnTo>
                    <a:pt x="153" y="103"/>
                  </a:lnTo>
                  <a:lnTo>
                    <a:pt x="150" y="99"/>
                  </a:lnTo>
                  <a:lnTo>
                    <a:pt x="148" y="95"/>
                  </a:lnTo>
                  <a:lnTo>
                    <a:pt x="149" y="79"/>
                  </a:lnTo>
                  <a:lnTo>
                    <a:pt x="84" y="82"/>
                  </a:lnTo>
                  <a:lnTo>
                    <a:pt x="83" y="78"/>
                  </a:lnTo>
                  <a:lnTo>
                    <a:pt x="83" y="75"/>
                  </a:lnTo>
                  <a:lnTo>
                    <a:pt x="84" y="73"/>
                  </a:lnTo>
                  <a:lnTo>
                    <a:pt x="87" y="71"/>
                  </a:lnTo>
                  <a:lnTo>
                    <a:pt x="87" y="66"/>
                  </a:lnTo>
                  <a:lnTo>
                    <a:pt x="87" y="64"/>
                  </a:lnTo>
                  <a:lnTo>
                    <a:pt x="88" y="61"/>
                  </a:lnTo>
                  <a:lnTo>
                    <a:pt x="89" y="60"/>
                  </a:lnTo>
                  <a:lnTo>
                    <a:pt x="90" y="58"/>
                  </a:lnTo>
                  <a:lnTo>
                    <a:pt x="91" y="51"/>
                  </a:lnTo>
                  <a:lnTo>
                    <a:pt x="93" y="49"/>
                  </a:lnTo>
                  <a:lnTo>
                    <a:pt x="97" y="43"/>
                  </a:lnTo>
                  <a:lnTo>
                    <a:pt x="98" y="41"/>
                  </a:lnTo>
                  <a:lnTo>
                    <a:pt x="98" y="37"/>
                  </a:lnTo>
                  <a:lnTo>
                    <a:pt x="99" y="37"/>
                  </a:lnTo>
                  <a:lnTo>
                    <a:pt x="102" y="34"/>
                  </a:lnTo>
                  <a:lnTo>
                    <a:pt x="103" y="26"/>
                  </a:lnTo>
                  <a:lnTo>
                    <a:pt x="102" y="23"/>
                  </a:lnTo>
                  <a:lnTo>
                    <a:pt x="99" y="21"/>
                  </a:lnTo>
                  <a:lnTo>
                    <a:pt x="99" y="19"/>
                  </a:lnTo>
                  <a:lnTo>
                    <a:pt x="98" y="14"/>
                  </a:lnTo>
                  <a:lnTo>
                    <a:pt x="98" y="13"/>
                  </a:lnTo>
                  <a:lnTo>
                    <a:pt x="97" y="11"/>
                  </a:lnTo>
                  <a:lnTo>
                    <a:pt x="94" y="9"/>
                  </a:lnTo>
                  <a:lnTo>
                    <a:pt x="98" y="7"/>
                  </a:lnTo>
                  <a:lnTo>
                    <a:pt x="98" y="5"/>
                  </a:lnTo>
                  <a:lnTo>
                    <a:pt x="97" y="2"/>
                  </a:lnTo>
                  <a:lnTo>
                    <a:pt x="94" y="0"/>
                  </a:lnTo>
                  <a:lnTo>
                    <a:pt x="0" y="3"/>
                  </a:lnTo>
                  <a:lnTo>
                    <a:pt x="0" y="47"/>
                  </a:lnTo>
                  <a:lnTo>
                    <a:pt x="7" y="53"/>
                  </a:lnTo>
                  <a:lnTo>
                    <a:pt x="7" y="55"/>
                  </a:lnTo>
                  <a:lnTo>
                    <a:pt x="11" y="64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3" y="75"/>
                  </a:lnTo>
                  <a:lnTo>
                    <a:pt x="15" y="83"/>
                  </a:lnTo>
                  <a:lnTo>
                    <a:pt x="17" y="89"/>
                  </a:lnTo>
                  <a:lnTo>
                    <a:pt x="13" y="94"/>
                  </a:lnTo>
                  <a:lnTo>
                    <a:pt x="11" y="102"/>
                  </a:lnTo>
                  <a:lnTo>
                    <a:pt x="11" y="105"/>
                  </a:lnTo>
                  <a:lnTo>
                    <a:pt x="9" y="110"/>
                  </a:lnTo>
                  <a:lnTo>
                    <a:pt x="12" y="117"/>
                  </a:lnTo>
                  <a:lnTo>
                    <a:pt x="12" y="121"/>
                  </a:lnTo>
                  <a:lnTo>
                    <a:pt x="9" y="131"/>
                  </a:lnTo>
                  <a:lnTo>
                    <a:pt x="6" y="136"/>
                  </a:lnTo>
                  <a:lnTo>
                    <a:pt x="10" y="136"/>
                  </a:lnTo>
                  <a:lnTo>
                    <a:pt x="15" y="136"/>
                  </a:lnTo>
                  <a:lnTo>
                    <a:pt x="18" y="134"/>
                  </a:lnTo>
                  <a:lnTo>
                    <a:pt x="22" y="134"/>
                  </a:lnTo>
                  <a:lnTo>
                    <a:pt x="25" y="134"/>
                  </a:lnTo>
                  <a:lnTo>
                    <a:pt x="34" y="136"/>
                  </a:lnTo>
                  <a:lnTo>
                    <a:pt x="39" y="137"/>
                  </a:lnTo>
                  <a:lnTo>
                    <a:pt x="44" y="139"/>
                  </a:lnTo>
                  <a:lnTo>
                    <a:pt x="51" y="142"/>
                  </a:lnTo>
                  <a:lnTo>
                    <a:pt x="64" y="142"/>
                  </a:lnTo>
                  <a:lnTo>
                    <a:pt x="72" y="142"/>
                  </a:lnTo>
                  <a:lnTo>
                    <a:pt x="79" y="142"/>
                  </a:lnTo>
                  <a:lnTo>
                    <a:pt x="80" y="141"/>
                  </a:lnTo>
                  <a:lnTo>
                    <a:pt x="78" y="138"/>
                  </a:lnTo>
                  <a:lnTo>
                    <a:pt x="73" y="138"/>
                  </a:lnTo>
                  <a:lnTo>
                    <a:pt x="72" y="138"/>
                  </a:lnTo>
                  <a:lnTo>
                    <a:pt x="70" y="137"/>
                  </a:lnTo>
                  <a:lnTo>
                    <a:pt x="71" y="134"/>
                  </a:lnTo>
                  <a:lnTo>
                    <a:pt x="72" y="132"/>
                  </a:lnTo>
                  <a:lnTo>
                    <a:pt x="77" y="132"/>
                  </a:lnTo>
                  <a:lnTo>
                    <a:pt x="84" y="135"/>
                  </a:lnTo>
                  <a:lnTo>
                    <a:pt x="91" y="141"/>
                  </a:lnTo>
                  <a:lnTo>
                    <a:pt x="97" y="142"/>
                  </a:lnTo>
                  <a:lnTo>
                    <a:pt x="101" y="140"/>
                  </a:lnTo>
                  <a:lnTo>
                    <a:pt x="100" y="144"/>
                  </a:lnTo>
                  <a:lnTo>
                    <a:pt x="98" y="150"/>
                  </a:lnTo>
                  <a:lnTo>
                    <a:pt x="100" y="153"/>
                  </a:lnTo>
                  <a:lnTo>
                    <a:pt x="106" y="155"/>
                  </a:lnTo>
                  <a:lnTo>
                    <a:pt x="111" y="155"/>
                  </a:lnTo>
                  <a:lnTo>
                    <a:pt x="115" y="158"/>
                  </a:lnTo>
                  <a:lnTo>
                    <a:pt x="119" y="158"/>
                  </a:lnTo>
                  <a:lnTo>
                    <a:pt x="121" y="154"/>
                  </a:lnTo>
                  <a:lnTo>
                    <a:pt x="125" y="150"/>
                  </a:lnTo>
                  <a:lnTo>
                    <a:pt x="128" y="149"/>
                  </a:lnTo>
                  <a:lnTo>
                    <a:pt x="132" y="150"/>
                  </a:lnTo>
                  <a:lnTo>
                    <a:pt x="136" y="155"/>
                  </a:lnTo>
                  <a:lnTo>
                    <a:pt x="140" y="155"/>
                  </a:lnTo>
                  <a:lnTo>
                    <a:pt x="142" y="153"/>
                  </a:lnTo>
                  <a:lnTo>
                    <a:pt x="140" y="145"/>
                  </a:lnTo>
                  <a:lnTo>
                    <a:pt x="140" y="143"/>
                  </a:lnTo>
                  <a:lnTo>
                    <a:pt x="142" y="141"/>
                  </a:lnTo>
                  <a:lnTo>
                    <a:pt x="146" y="141"/>
                  </a:lnTo>
                  <a:lnTo>
                    <a:pt x="150" y="143"/>
                  </a:lnTo>
                  <a:lnTo>
                    <a:pt x="150" y="147"/>
                  </a:lnTo>
                  <a:lnTo>
                    <a:pt x="158" y="148"/>
                  </a:lnTo>
                  <a:lnTo>
                    <a:pt x="165" y="151"/>
                  </a:lnTo>
                  <a:lnTo>
                    <a:pt x="168" y="154"/>
                  </a:lnTo>
                  <a:lnTo>
                    <a:pt x="166" y="157"/>
                  </a:lnTo>
                  <a:lnTo>
                    <a:pt x="165" y="161"/>
                  </a:lnTo>
                  <a:lnTo>
                    <a:pt x="169" y="161"/>
                  </a:lnTo>
                  <a:lnTo>
                    <a:pt x="171" y="158"/>
                  </a:lnTo>
                  <a:lnTo>
                    <a:pt x="173" y="156"/>
                  </a:lnTo>
                  <a:lnTo>
                    <a:pt x="176" y="158"/>
                  </a:lnTo>
                  <a:lnTo>
                    <a:pt x="176" y="160"/>
                  </a:lnTo>
                  <a:lnTo>
                    <a:pt x="178" y="157"/>
                  </a:lnTo>
                  <a:lnTo>
                    <a:pt x="181" y="154"/>
                  </a:lnTo>
                  <a:lnTo>
                    <a:pt x="182" y="153"/>
                  </a:lnTo>
                  <a:lnTo>
                    <a:pt x="181" y="149"/>
                  </a:lnTo>
                  <a:close/>
                </a:path>
              </a:pathLst>
            </a:custGeom>
            <a:solidFill>
              <a:srgbClr val="FD915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70" name="Google Shape;770;p147"/>
            <p:cNvSpPr/>
            <p:nvPr/>
          </p:nvSpPr>
          <p:spPr>
            <a:xfrm>
              <a:off x="6765443" y="2707850"/>
              <a:ext cx="274890" cy="247908"/>
            </a:xfrm>
            <a:custGeom>
              <a:rect b="b" l="l" r="r" t="t"/>
              <a:pathLst>
                <a:path extrusionOk="0" h="147" w="163">
                  <a:moveTo>
                    <a:pt x="6" y="123"/>
                  </a:moveTo>
                  <a:lnTo>
                    <a:pt x="4" y="121"/>
                  </a:lnTo>
                  <a:lnTo>
                    <a:pt x="7" y="124"/>
                  </a:lnTo>
                  <a:lnTo>
                    <a:pt x="10" y="125"/>
                  </a:lnTo>
                  <a:lnTo>
                    <a:pt x="12" y="123"/>
                  </a:lnTo>
                  <a:lnTo>
                    <a:pt x="22" y="124"/>
                  </a:lnTo>
                  <a:lnTo>
                    <a:pt x="22" y="147"/>
                  </a:lnTo>
                  <a:lnTo>
                    <a:pt x="116" y="144"/>
                  </a:lnTo>
                  <a:lnTo>
                    <a:pt x="117" y="144"/>
                  </a:lnTo>
                  <a:lnTo>
                    <a:pt x="119" y="139"/>
                  </a:lnTo>
                  <a:lnTo>
                    <a:pt x="120" y="136"/>
                  </a:lnTo>
                  <a:lnTo>
                    <a:pt x="119" y="133"/>
                  </a:lnTo>
                  <a:lnTo>
                    <a:pt x="119" y="127"/>
                  </a:lnTo>
                  <a:lnTo>
                    <a:pt x="119" y="125"/>
                  </a:lnTo>
                  <a:lnTo>
                    <a:pt x="117" y="122"/>
                  </a:lnTo>
                  <a:lnTo>
                    <a:pt x="116" y="121"/>
                  </a:lnTo>
                  <a:lnTo>
                    <a:pt x="116" y="119"/>
                  </a:lnTo>
                  <a:lnTo>
                    <a:pt x="117" y="117"/>
                  </a:lnTo>
                  <a:lnTo>
                    <a:pt x="116" y="116"/>
                  </a:lnTo>
                  <a:lnTo>
                    <a:pt x="118" y="113"/>
                  </a:lnTo>
                  <a:lnTo>
                    <a:pt x="121" y="109"/>
                  </a:lnTo>
                  <a:lnTo>
                    <a:pt x="122" y="109"/>
                  </a:lnTo>
                  <a:lnTo>
                    <a:pt x="121" y="107"/>
                  </a:lnTo>
                  <a:lnTo>
                    <a:pt x="123" y="103"/>
                  </a:lnTo>
                  <a:lnTo>
                    <a:pt x="125" y="100"/>
                  </a:lnTo>
                  <a:lnTo>
                    <a:pt x="123" y="99"/>
                  </a:lnTo>
                  <a:lnTo>
                    <a:pt x="124" y="95"/>
                  </a:lnTo>
                  <a:lnTo>
                    <a:pt x="127" y="92"/>
                  </a:lnTo>
                  <a:lnTo>
                    <a:pt x="132" y="86"/>
                  </a:lnTo>
                  <a:lnTo>
                    <a:pt x="135" y="81"/>
                  </a:lnTo>
                  <a:lnTo>
                    <a:pt x="135" y="77"/>
                  </a:lnTo>
                  <a:lnTo>
                    <a:pt x="137" y="72"/>
                  </a:lnTo>
                  <a:lnTo>
                    <a:pt x="138" y="72"/>
                  </a:lnTo>
                  <a:lnTo>
                    <a:pt x="140" y="70"/>
                  </a:lnTo>
                  <a:lnTo>
                    <a:pt x="141" y="67"/>
                  </a:lnTo>
                  <a:lnTo>
                    <a:pt x="143" y="65"/>
                  </a:lnTo>
                  <a:lnTo>
                    <a:pt x="147" y="63"/>
                  </a:lnTo>
                  <a:lnTo>
                    <a:pt x="146" y="60"/>
                  </a:lnTo>
                  <a:lnTo>
                    <a:pt x="148" y="58"/>
                  </a:lnTo>
                  <a:lnTo>
                    <a:pt x="150" y="54"/>
                  </a:lnTo>
                  <a:lnTo>
                    <a:pt x="150" y="48"/>
                  </a:lnTo>
                  <a:lnTo>
                    <a:pt x="150" y="43"/>
                  </a:lnTo>
                  <a:lnTo>
                    <a:pt x="153" y="39"/>
                  </a:lnTo>
                  <a:lnTo>
                    <a:pt x="156" y="37"/>
                  </a:lnTo>
                  <a:lnTo>
                    <a:pt x="156" y="35"/>
                  </a:lnTo>
                  <a:lnTo>
                    <a:pt x="157" y="33"/>
                  </a:lnTo>
                  <a:lnTo>
                    <a:pt x="157" y="29"/>
                  </a:lnTo>
                  <a:lnTo>
                    <a:pt x="160" y="28"/>
                  </a:lnTo>
                  <a:lnTo>
                    <a:pt x="161" y="26"/>
                  </a:lnTo>
                  <a:lnTo>
                    <a:pt x="162" y="24"/>
                  </a:lnTo>
                  <a:lnTo>
                    <a:pt x="163" y="22"/>
                  </a:lnTo>
                  <a:lnTo>
                    <a:pt x="163" y="19"/>
                  </a:lnTo>
                  <a:lnTo>
                    <a:pt x="138" y="20"/>
                  </a:lnTo>
                  <a:lnTo>
                    <a:pt x="148" y="5"/>
                  </a:lnTo>
                  <a:lnTo>
                    <a:pt x="147" y="0"/>
                  </a:lnTo>
                  <a:lnTo>
                    <a:pt x="0" y="4"/>
                  </a:lnTo>
                  <a:lnTo>
                    <a:pt x="7" y="47"/>
                  </a:lnTo>
                  <a:lnTo>
                    <a:pt x="6" y="123"/>
                  </a:lnTo>
                  <a:close/>
                </a:path>
              </a:pathLst>
            </a:custGeom>
            <a:solidFill>
              <a:srgbClr val="FD915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71" name="Google Shape;771;p147"/>
            <p:cNvSpPr/>
            <p:nvPr/>
          </p:nvSpPr>
          <p:spPr>
            <a:xfrm>
              <a:off x="7011664" y="2657257"/>
              <a:ext cx="465458" cy="151779"/>
            </a:xfrm>
            <a:custGeom>
              <a:rect b="b" l="l" r="r" t="t"/>
              <a:pathLst>
                <a:path extrusionOk="0" h="107" w="326">
                  <a:moveTo>
                    <a:pt x="193" y="14"/>
                  </a:moveTo>
                  <a:cubicBezTo>
                    <a:pt x="83" y="21"/>
                    <a:pt x="83" y="21"/>
                    <a:pt x="83" y="21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3" y="49"/>
                    <a:pt x="23" y="50"/>
                  </a:cubicBezTo>
                  <a:cubicBezTo>
                    <a:pt x="24" y="51"/>
                    <a:pt x="22" y="52"/>
                    <a:pt x="22" y="52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92"/>
                    <a:pt x="5" y="92"/>
                    <a:pt x="5" y="92"/>
                  </a:cubicBezTo>
                  <a:cubicBezTo>
                    <a:pt x="5" y="99"/>
                    <a:pt x="5" y="99"/>
                    <a:pt x="5" y="99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232" y="89"/>
                    <a:pt x="232" y="89"/>
                    <a:pt x="232" y="89"/>
                  </a:cubicBezTo>
                  <a:cubicBezTo>
                    <a:pt x="232" y="89"/>
                    <a:pt x="232" y="89"/>
                    <a:pt x="232" y="89"/>
                  </a:cubicBezTo>
                  <a:cubicBezTo>
                    <a:pt x="232" y="88"/>
                    <a:pt x="232" y="88"/>
                    <a:pt x="232" y="88"/>
                  </a:cubicBezTo>
                  <a:cubicBezTo>
                    <a:pt x="233" y="82"/>
                    <a:pt x="233" y="82"/>
                    <a:pt x="233" y="82"/>
                  </a:cubicBezTo>
                  <a:cubicBezTo>
                    <a:pt x="233" y="79"/>
                    <a:pt x="233" y="79"/>
                    <a:pt x="233" y="79"/>
                  </a:cubicBezTo>
                  <a:cubicBezTo>
                    <a:pt x="237" y="75"/>
                    <a:pt x="237" y="75"/>
                    <a:pt x="237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4" y="72"/>
                    <a:pt x="244" y="72"/>
                    <a:pt x="244" y="72"/>
                  </a:cubicBezTo>
                  <a:cubicBezTo>
                    <a:pt x="243" y="68"/>
                    <a:pt x="243" y="68"/>
                    <a:pt x="243" y="68"/>
                  </a:cubicBezTo>
                  <a:cubicBezTo>
                    <a:pt x="246" y="64"/>
                    <a:pt x="246" y="64"/>
                    <a:pt x="246" y="64"/>
                  </a:cubicBezTo>
                  <a:cubicBezTo>
                    <a:pt x="280" y="44"/>
                    <a:pt x="280" y="44"/>
                    <a:pt x="280" y="44"/>
                  </a:cubicBezTo>
                  <a:cubicBezTo>
                    <a:pt x="285" y="41"/>
                    <a:pt x="285" y="41"/>
                    <a:pt x="285" y="41"/>
                  </a:cubicBezTo>
                  <a:cubicBezTo>
                    <a:pt x="287" y="37"/>
                    <a:pt x="287" y="37"/>
                    <a:pt x="287" y="37"/>
                  </a:cubicBezTo>
                  <a:cubicBezTo>
                    <a:pt x="291" y="31"/>
                    <a:pt x="291" y="31"/>
                    <a:pt x="291" y="31"/>
                  </a:cubicBezTo>
                  <a:cubicBezTo>
                    <a:pt x="294" y="31"/>
                    <a:pt x="294" y="31"/>
                    <a:pt x="294" y="31"/>
                  </a:cubicBezTo>
                  <a:cubicBezTo>
                    <a:pt x="297" y="35"/>
                    <a:pt x="297" y="35"/>
                    <a:pt x="297" y="35"/>
                  </a:cubicBezTo>
                  <a:cubicBezTo>
                    <a:pt x="301" y="31"/>
                    <a:pt x="301" y="31"/>
                    <a:pt x="301" y="31"/>
                  </a:cubicBezTo>
                  <a:cubicBezTo>
                    <a:pt x="306" y="25"/>
                    <a:pt x="306" y="25"/>
                    <a:pt x="306" y="25"/>
                  </a:cubicBezTo>
                  <a:cubicBezTo>
                    <a:pt x="317" y="23"/>
                    <a:pt x="317" y="23"/>
                    <a:pt x="317" y="23"/>
                  </a:cubicBezTo>
                  <a:cubicBezTo>
                    <a:pt x="318" y="19"/>
                    <a:pt x="318" y="19"/>
                    <a:pt x="318" y="19"/>
                  </a:cubicBezTo>
                  <a:cubicBezTo>
                    <a:pt x="321" y="14"/>
                    <a:pt x="321" y="14"/>
                    <a:pt x="321" y="14"/>
                  </a:cubicBezTo>
                  <a:cubicBezTo>
                    <a:pt x="325" y="12"/>
                    <a:pt x="325" y="12"/>
                    <a:pt x="325" y="12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26" y="0"/>
                    <a:pt x="326" y="0"/>
                    <a:pt x="326" y="0"/>
                  </a:cubicBezTo>
                  <a:lnTo>
                    <a:pt x="193" y="14"/>
                  </a:ln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72" name="Google Shape;772;p147"/>
            <p:cNvSpPr/>
            <p:nvPr/>
          </p:nvSpPr>
          <p:spPr>
            <a:xfrm>
              <a:off x="7342207" y="2606663"/>
              <a:ext cx="465458" cy="205746"/>
            </a:xfrm>
            <a:custGeom>
              <a:rect b="b" l="l" r="r" t="t"/>
              <a:pathLst>
                <a:path extrusionOk="0" h="144" w="326">
                  <a:moveTo>
                    <a:pt x="324" y="34"/>
                  </a:moveTo>
                  <a:cubicBezTo>
                    <a:pt x="322" y="31"/>
                    <a:pt x="322" y="31"/>
                    <a:pt x="322" y="31"/>
                  </a:cubicBezTo>
                  <a:cubicBezTo>
                    <a:pt x="320" y="28"/>
                    <a:pt x="320" y="28"/>
                    <a:pt x="320" y="28"/>
                  </a:cubicBezTo>
                  <a:cubicBezTo>
                    <a:pt x="317" y="28"/>
                    <a:pt x="317" y="28"/>
                    <a:pt x="317" y="28"/>
                  </a:cubicBezTo>
                  <a:cubicBezTo>
                    <a:pt x="316" y="29"/>
                    <a:pt x="316" y="29"/>
                    <a:pt x="316" y="29"/>
                  </a:cubicBezTo>
                  <a:cubicBezTo>
                    <a:pt x="315" y="38"/>
                    <a:pt x="315" y="38"/>
                    <a:pt x="315" y="38"/>
                  </a:cubicBezTo>
                  <a:cubicBezTo>
                    <a:pt x="315" y="40"/>
                    <a:pt x="315" y="40"/>
                    <a:pt x="315" y="40"/>
                  </a:cubicBezTo>
                  <a:cubicBezTo>
                    <a:pt x="312" y="38"/>
                    <a:pt x="312" y="38"/>
                    <a:pt x="312" y="38"/>
                  </a:cubicBezTo>
                  <a:cubicBezTo>
                    <a:pt x="311" y="32"/>
                    <a:pt x="311" y="32"/>
                    <a:pt x="311" y="32"/>
                  </a:cubicBezTo>
                  <a:cubicBezTo>
                    <a:pt x="309" y="28"/>
                    <a:pt x="309" y="28"/>
                    <a:pt x="309" y="28"/>
                  </a:cubicBezTo>
                  <a:cubicBezTo>
                    <a:pt x="306" y="27"/>
                    <a:pt x="306" y="27"/>
                    <a:pt x="306" y="27"/>
                  </a:cubicBezTo>
                  <a:cubicBezTo>
                    <a:pt x="300" y="30"/>
                    <a:pt x="300" y="30"/>
                    <a:pt x="300" y="30"/>
                  </a:cubicBezTo>
                  <a:cubicBezTo>
                    <a:pt x="298" y="30"/>
                    <a:pt x="298" y="30"/>
                    <a:pt x="298" y="30"/>
                  </a:cubicBezTo>
                  <a:cubicBezTo>
                    <a:pt x="292" y="32"/>
                    <a:pt x="292" y="32"/>
                    <a:pt x="292" y="32"/>
                  </a:cubicBezTo>
                  <a:cubicBezTo>
                    <a:pt x="289" y="35"/>
                    <a:pt x="289" y="35"/>
                    <a:pt x="289" y="35"/>
                  </a:cubicBezTo>
                  <a:cubicBezTo>
                    <a:pt x="286" y="39"/>
                    <a:pt x="286" y="39"/>
                    <a:pt x="286" y="3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85" y="32"/>
                    <a:pt x="285" y="32"/>
                    <a:pt x="285" y="32"/>
                  </a:cubicBezTo>
                  <a:cubicBezTo>
                    <a:pt x="285" y="30"/>
                    <a:pt x="285" y="30"/>
                    <a:pt x="285" y="30"/>
                  </a:cubicBezTo>
                  <a:cubicBezTo>
                    <a:pt x="283" y="27"/>
                    <a:pt x="283" y="27"/>
                    <a:pt x="283" y="27"/>
                  </a:cubicBezTo>
                  <a:cubicBezTo>
                    <a:pt x="282" y="25"/>
                    <a:pt x="282" y="25"/>
                    <a:pt x="282" y="25"/>
                  </a:cubicBezTo>
                  <a:cubicBezTo>
                    <a:pt x="281" y="23"/>
                    <a:pt x="281" y="23"/>
                    <a:pt x="281" y="23"/>
                  </a:cubicBezTo>
                  <a:cubicBezTo>
                    <a:pt x="281" y="20"/>
                    <a:pt x="281" y="20"/>
                    <a:pt x="281" y="20"/>
                  </a:cubicBezTo>
                  <a:cubicBezTo>
                    <a:pt x="281" y="18"/>
                    <a:pt x="281" y="18"/>
                    <a:pt x="281" y="18"/>
                  </a:cubicBezTo>
                  <a:cubicBezTo>
                    <a:pt x="283" y="16"/>
                    <a:pt x="283" y="16"/>
                    <a:pt x="283" y="16"/>
                  </a:cubicBezTo>
                  <a:cubicBezTo>
                    <a:pt x="283" y="16"/>
                    <a:pt x="283" y="16"/>
                    <a:pt x="283" y="16"/>
                  </a:cubicBezTo>
                  <a:cubicBezTo>
                    <a:pt x="284" y="20"/>
                    <a:pt x="284" y="20"/>
                    <a:pt x="284" y="20"/>
                  </a:cubicBezTo>
                  <a:cubicBezTo>
                    <a:pt x="285" y="26"/>
                    <a:pt x="285" y="26"/>
                    <a:pt x="285" y="26"/>
                  </a:cubicBezTo>
                  <a:cubicBezTo>
                    <a:pt x="287" y="31"/>
                    <a:pt x="287" y="31"/>
                    <a:pt x="287" y="31"/>
                  </a:cubicBezTo>
                  <a:cubicBezTo>
                    <a:pt x="290" y="29"/>
                    <a:pt x="290" y="29"/>
                    <a:pt x="290" y="29"/>
                  </a:cubicBezTo>
                  <a:cubicBezTo>
                    <a:pt x="291" y="28"/>
                    <a:pt x="291" y="28"/>
                    <a:pt x="291" y="28"/>
                  </a:cubicBezTo>
                  <a:cubicBezTo>
                    <a:pt x="294" y="26"/>
                    <a:pt x="294" y="26"/>
                    <a:pt x="294" y="26"/>
                  </a:cubicBezTo>
                  <a:cubicBezTo>
                    <a:pt x="295" y="26"/>
                    <a:pt x="295" y="26"/>
                    <a:pt x="295" y="26"/>
                  </a:cubicBezTo>
                  <a:cubicBezTo>
                    <a:pt x="299" y="24"/>
                    <a:pt x="299" y="24"/>
                    <a:pt x="299" y="24"/>
                  </a:cubicBezTo>
                  <a:cubicBezTo>
                    <a:pt x="300" y="22"/>
                    <a:pt x="300" y="22"/>
                    <a:pt x="300" y="22"/>
                  </a:cubicBezTo>
                  <a:cubicBezTo>
                    <a:pt x="305" y="22"/>
                    <a:pt x="305" y="22"/>
                    <a:pt x="305" y="22"/>
                  </a:cubicBezTo>
                  <a:cubicBezTo>
                    <a:pt x="306" y="19"/>
                    <a:pt x="306" y="19"/>
                    <a:pt x="306" y="19"/>
                  </a:cubicBezTo>
                  <a:cubicBezTo>
                    <a:pt x="307" y="18"/>
                    <a:pt x="307" y="18"/>
                    <a:pt x="307" y="18"/>
                  </a:cubicBezTo>
                  <a:cubicBezTo>
                    <a:pt x="307" y="18"/>
                    <a:pt x="306" y="17"/>
                    <a:pt x="306" y="16"/>
                  </a:cubicBezTo>
                  <a:cubicBezTo>
                    <a:pt x="305" y="16"/>
                    <a:pt x="305" y="16"/>
                    <a:pt x="305" y="16"/>
                  </a:cubicBezTo>
                  <a:cubicBezTo>
                    <a:pt x="303" y="13"/>
                    <a:pt x="303" y="13"/>
                    <a:pt x="303" y="13"/>
                  </a:cubicBezTo>
                  <a:cubicBezTo>
                    <a:pt x="303" y="12"/>
                    <a:pt x="303" y="12"/>
                    <a:pt x="303" y="12"/>
                  </a:cubicBezTo>
                  <a:cubicBezTo>
                    <a:pt x="304" y="12"/>
                    <a:pt x="304" y="12"/>
                    <a:pt x="304" y="12"/>
                  </a:cubicBezTo>
                  <a:cubicBezTo>
                    <a:pt x="309" y="14"/>
                    <a:pt x="309" y="14"/>
                    <a:pt x="309" y="14"/>
                  </a:cubicBezTo>
                  <a:cubicBezTo>
                    <a:pt x="312" y="14"/>
                    <a:pt x="312" y="14"/>
                    <a:pt x="312" y="14"/>
                  </a:cubicBezTo>
                  <a:cubicBezTo>
                    <a:pt x="312" y="11"/>
                    <a:pt x="312" y="11"/>
                    <a:pt x="312" y="11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8" y="4"/>
                    <a:pt x="308" y="4"/>
                    <a:pt x="308" y="4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218" y="18"/>
                    <a:pt x="218" y="18"/>
                    <a:pt x="218" y="18"/>
                  </a:cubicBezTo>
                  <a:cubicBezTo>
                    <a:pt x="155" y="28"/>
                    <a:pt x="155" y="28"/>
                    <a:pt x="155" y="28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3" y="47"/>
                    <a:pt x="93" y="47"/>
                    <a:pt x="93" y="47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6" y="54"/>
                    <a:pt x="86" y="54"/>
                    <a:pt x="86" y="54"/>
                  </a:cubicBezTo>
                  <a:cubicBezTo>
                    <a:pt x="85" y="58"/>
                    <a:pt x="85" y="58"/>
                    <a:pt x="85" y="5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2" y="66"/>
                    <a:pt x="62" y="66"/>
                    <a:pt x="62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14" y="99"/>
                    <a:pt x="14" y="99"/>
                    <a:pt x="14" y="99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2" y="107"/>
                    <a:pt x="12" y="107"/>
                    <a:pt x="12" y="107"/>
                  </a:cubicBezTo>
                  <a:cubicBezTo>
                    <a:pt x="8" y="110"/>
                    <a:pt x="8" y="110"/>
                    <a:pt x="8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7"/>
                    <a:pt x="1" y="117"/>
                    <a:pt x="1" y="117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6" y="118"/>
                    <a:pt x="56" y="118"/>
                    <a:pt x="56" y="118"/>
                  </a:cubicBezTo>
                  <a:cubicBezTo>
                    <a:pt x="73" y="105"/>
                    <a:pt x="73" y="105"/>
                    <a:pt x="73" y="105"/>
                  </a:cubicBezTo>
                  <a:cubicBezTo>
                    <a:pt x="83" y="104"/>
                    <a:pt x="83" y="104"/>
                    <a:pt x="83" y="104"/>
                  </a:cubicBezTo>
                  <a:cubicBezTo>
                    <a:pt x="90" y="104"/>
                    <a:pt x="90" y="104"/>
                    <a:pt x="90" y="104"/>
                  </a:cubicBezTo>
                  <a:cubicBezTo>
                    <a:pt x="102" y="106"/>
                    <a:pt x="102" y="106"/>
                    <a:pt x="102" y="106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11" y="104"/>
                    <a:pt x="111" y="104"/>
                    <a:pt x="111" y="104"/>
                  </a:cubicBezTo>
                  <a:cubicBezTo>
                    <a:pt x="116" y="101"/>
                    <a:pt x="116" y="101"/>
                    <a:pt x="116" y="101"/>
                  </a:cubicBezTo>
                  <a:cubicBezTo>
                    <a:pt x="123" y="100"/>
                    <a:pt x="123" y="100"/>
                    <a:pt x="123" y="100"/>
                  </a:cubicBezTo>
                  <a:cubicBezTo>
                    <a:pt x="132" y="101"/>
                    <a:pt x="132" y="101"/>
                    <a:pt x="132" y="101"/>
                  </a:cubicBezTo>
                  <a:cubicBezTo>
                    <a:pt x="138" y="104"/>
                    <a:pt x="138" y="104"/>
                    <a:pt x="138" y="104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82" y="106"/>
                    <a:pt x="182" y="106"/>
                    <a:pt x="182" y="106"/>
                  </a:cubicBezTo>
                  <a:cubicBezTo>
                    <a:pt x="234" y="144"/>
                    <a:pt x="234" y="144"/>
                    <a:pt x="234" y="144"/>
                  </a:cubicBezTo>
                  <a:cubicBezTo>
                    <a:pt x="243" y="140"/>
                    <a:pt x="243" y="140"/>
                    <a:pt x="243" y="140"/>
                  </a:cubicBezTo>
                  <a:cubicBezTo>
                    <a:pt x="245" y="140"/>
                    <a:pt x="245" y="140"/>
                    <a:pt x="245" y="140"/>
                  </a:cubicBezTo>
                  <a:cubicBezTo>
                    <a:pt x="254" y="139"/>
                    <a:pt x="254" y="139"/>
                    <a:pt x="254" y="139"/>
                  </a:cubicBezTo>
                  <a:cubicBezTo>
                    <a:pt x="256" y="136"/>
                    <a:pt x="256" y="136"/>
                    <a:pt x="256" y="136"/>
                  </a:cubicBezTo>
                  <a:cubicBezTo>
                    <a:pt x="259" y="133"/>
                    <a:pt x="259" y="133"/>
                    <a:pt x="259" y="133"/>
                  </a:cubicBezTo>
                  <a:cubicBezTo>
                    <a:pt x="260" y="124"/>
                    <a:pt x="260" y="124"/>
                    <a:pt x="260" y="124"/>
                  </a:cubicBezTo>
                  <a:cubicBezTo>
                    <a:pt x="263" y="117"/>
                    <a:pt x="263" y="117"/>
                    <a:pt x="263" y="117"/>
                  </a:cubicBezTo>
                  <a:cubicBezTo>
                    <a:pt x="267" y="111"/>
                    <a:pt x="267" y="111"/>
                    <a:pt x="267" y="111"/>
                  </a:cubicBezTo>
                  <a:cubicBezTo>
                    <a:pt x="271" y="108"/>
                    <a:pt x="271" y="108"/>
                    <a:pt x="271" y="108"/>
                  </a:cubicBezTo>
                  <a:cubicBezTo>
                    <a:pt x="271" y="106"/>
                    <a:pt x="271" y="106"/>
                    <a:pt x="271" y="106"/>
                  </a:cubicBezTo>
                  <a:cubicBezTo>
                    <a:pt x="270" y="103"/>
                    <a:pt x="270" y="103"/>
                    <a:pt x="270" y="103"/>
                  </a:cubicBezTo>
                  <a:cubicBezTo>
                    <a:pt x="269" y="101"/>
                    <a:pt x="269" y="101"/>
                    <a:pt x="269" y="101"/>
                  </a:cubicBezTo>
                  <a:cubicBezTo>
                    <a:pt x="270" y="100"/>
                    <a:pt x="270" y="100"/>
                    <a:pt x="270" y="100"/>
                  </a:cubicBezTo>
                  <a:cubicBezTo>
                    <a:pt x="270" y="98"/>
                    <a:pt x="270" y="98"/>
                    <a:pt x="270" y="98"/>
                  </a:cubicBezTo>
                  <a:cubicBezTo>
                    <a:pt x="271" y="97"/>
                    <a:pt x="271" y="97"/>
                    <a:pt x="271" y="97"/>
                  </a:cubicBezTo>
                  <a:cubicBezTo>
                    <a:pt x="272" y="97"/>
                    <a:pt x="272" y="97"/>
                    <a:pt x="272" y="97"/>
                  </a:cubicBezTo>
                  <a:cubicBezTo>
                    <a:pt x="273" y="98"/>
                    <a:pt x="273" y="98"/>
                    <a:pt x="273" y="98"/>
                  </a:cubicBezTo>
                  <a:cubicBezTo>
                    <a:pt x="274" y="102"/>
                    <a:pt x="274" y="102"/>
                    <a:pt x="274" y="102"/>
                  </a:cubicBezTo>
                  <a:cubicBezTo>
                    <a:pt x="278" y="100"/>
                    <a:pt x="278" y="100"/>
                    <a:pt x="278" y="100"/>
                  </a:cubicBezTo>
                  <a:cubicBezTo>
                    <a:pt x="281" y="99"/>
                    <a:pt x="281" y="99"/>
                    <a:pt x="281" y="99"/>
                  </a:cubicBezTo>
                  <a:cubicBezTo>
                    <a:pt x="281" y="97"/>
                    <a:pt x="281" y="97"/>
                    <a:pt x="281" y="97"/>
                  </a:cubicBezTo>
                  <a:cubicBezTo>
                    <a:pt x="281" y="95"/>
                    <a:pt x="281" y="95"/>
                    <a:pt x="281" y="95"/>
                  </a:cubicBezTo>
                  <a:cubicBezTo>
                    <a:pt x="283" y="94"/>
                    <a:pt x="283" y="94"/>
                    <a:pt x="283" y="94"/>
                  </a:cubicBezTo>
                  <a:cubicBezTo>
                    <a:pt x="283" y="93"/>
                    <a:pt x="283" y="93"/>
                    <a:pt x="283" y="93"/>
                  </a:cubicBezTo>
                  <a:cubicBezTo>
                    <a:pt x="285" y="95"/>
                    <a:pt x="285" y="95"/>
                    <a:pt x="285" y="95"/>
                  </a:cubicBezTo>
                  <a:cubicBezTo>
                    <a:pt x="290" y="93"/>
                    <a:pt x="290" y="93"/>
                    <a:pt x="290" y="93"/>
                  </a:cubicBezTo>
                  <a:cubicBezTo>
                    <a:pt x="294" y="91"/>
                    <a:pt x="294" y="91"/>
                    <a:pt x="294" y="91"/>
                  </a:cubicBezTo>
                  <a:cubicBezTo>
                    <a:pt x="296" y="91"/>
                    <a:pt x="296" y="91"/>
                    <a:pt x="296" y="91"/>
                  </a:cubicBezTo>
                  <a:cubicBezTo>
                    <a:pt x="299" y="89"/>
                    <a:pt x="299" y="89"/>
                    <a:pt x="299" y="89"/>
                  </a:cubicBezTo>
                  <a:cubicBezTo>
                    <a:pt x="301" y="88"/>
                    <a:pt x="301" y="88"/>
                    <a:pt x="301" y="88"/>
                  </a:cubicBezTo>
                  <a:cubicBezTo>
                    <a:pt x="301" y="87"/>
                    <a:pt x="301" y="87"/>
                    <a:pt x="301" y="87"/>
                  </a:cubicBezTo>
                  <a:cubicBezTo>
                    <a:pt x="305" y="90"/>
                    <a:pt x="305" y="90"/>
                    <a:pt x="305" y="90"/>
                  </a:cubicBezTo>
                  <a:cubicBezTo>
                    <a:pt x="307" y="86"/>
                    <a:pt x="307" y="86"/>
                    <a:pt x="307" y="86"/>
                  </a:cubicBezTo>
                  <a:cubicBezTo>
                    <a:pt x="308" y="81"/>
                    <a:pt x="308" y="81"/>
                    <a:pt x="308" y="81"/>
                  </a:cubicBezTo>
                  <a:cubicBezTo>
                    <a:pt x="309" y="79"/>
                    <a:pt x="309" y="79"/>
                    <a:pt x="309" y="79"/>
                  </a:cubicBezTo>
                  <a:cubicBezTo>
                    <a:pt x="310" y="77"/>
                    <a:pt x="310" y="77"/>
                    <a:pt x="310" y="77"/>
                  </a:cubicBezTo>
                  <a:cubicBezTo>
                    <a:pt x="310" y="77"/>
                    <a:pt x="309" y="74"/>
                    <a:pt x="308" y="75"/>
                  </a:cubicBezTo>
                  <a:cubicBezTo>
                    <a:pt x="307" y="75"/>
                    <a:pt x="304" y="76"/>
                    <a:pt x="304" y="76"/>
                  </a:cubicBezTo>
                  <a:cubicBezTo>
                    <a:pt x="303" y="78"/>
                    <a:pt x="303" y="78"/>
                    <a:pt x="303" y="78"/>
                  </a:cubicBezTo>
                  <a:cubicBezTo>
                    <a:pt x="301" y="78"/>
                    <a:pt x="301" y="78"/>
                    <a:pt x="301" y="78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4" y="83"/>
                    <a:pt x="294" y="83"/>
                    <a:pt x="294" y="83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83" y="81"/>
                    <a:pt x="283" y="81"/>
                    <a:pt x="283" y="81"/>
                  </a:cubicBezTo>
                  <a:cubicBezTo>
                    <a:pt x="283" y="79"/>
                    <a:pt x="283" y="79"/>
                    <a:pt x="283" y="79"/>
                  </a:cubicBezTo>
                  <a:cubicBezTo>
                    <a:pt x="283" y="77"/>
                    <a:pt x="283" y="77"/>
                    <a:pt x="283" y="77"/>
                  </a:cubicBezTo>
                  <a:cubicBezTo>
                    <a:pt x="284" y="76"/>
                    <a:pt x="284" y="76"/>
                    <a:pt x="284" y="76"/>
                  </a:cubicBezTo>
                  <a:cubicBezTo>
                    <a:pt x="286" y="76"/>
                    <a:pt x="286" y="76"/>
                    <a:pt x="286" y="76"/>
                  </a:cubicBezTo>
                  <a:cubicBezTo>
                    <a:pt x="288" y="77"/>
                    <a:pt x="288" y="77"/>
                    <a:pt x="288" y="77"/>
                  </a:cubicBezTo>
                  <a:cubicBezTo>
                    <a:pt x="293" y="77"/>
                    <a:pt x="293" y="77"/>
                    <a:pt x="293" y="77"/>
                  </a:cubicBezTo>
                  <a:cubicBezTo>
                    <a:pt x="296" y="75"/>
                    <a:pt x="296" y="75"/>
                    <a:pt x="296" y="75"/>
                  </a:cubicBezTo>
                  <a:cubicBezTo>
                    <a:pt x="296" y="73"/>
                    <a:pt x="296" y="73"/>
                    <a:pt x="296" y="73"/>
                  </a:cubicBezTo>
                  <a:cubicBezTo>
                    <a:pt x="295" y="71"/>
                    <a:pt x="295" y="71"/>
                    <a:pt x="295" y="71"/>
                  </a:cubicBezTo>
                  <a:cubicBezTo>
                    <a:pt x="296" y="68"/>
                    <a:pt x="296" y="68"/>
                    <a:pt x="296" y="68"/>
                  </a:cubicBezTo>
                  <a:cubicBezTo>
                    <a:pt x="297" y="68"/>
                    <a:pt x="297" y="68"/>
                    <a:pt x="297" y="68"/>
                  </a:cubicBezTo>
                  <a:cubicBezTo>
                    <a:pt x="299" y="66"/>
                    <a:pt x="299" y="66"/>
                    <a:pt x="299" y="66"/>
                  </a:cubicBezTo>
                  <a:cubicBezTo>
                    <a:pt x="299" y="64"/>
                    <a:pt x="299" y="64"/>
                    <a:pt x="299" y="64"/>
                  </a:cubicBezTo>
                  <a:cubicBezTo>
                    <a:pt x="296" y="64"/>
                    <a:pt x="296" y="64"/>
                    <a:pt x="296" y="64"/>
                  </a:cubicBezTo>
                  <a:cubicBezTo>
                    <a:pt x="290" y="61"/>
                    <a:pt x="290" y="61"/>
                    <a:pt x="290" y="61"/>
                  </a:cubicBezTo>
                  <a:cubicBezTo>
                    <a:pt x="283" y="60"/>
                    <a:pt x="283" y="60"/>
                    <a:pt x="283" y="60"/>
                  </a:cubicBezTo>
                  <a:cubicBezTo>
                    <a:pt x="280" y="58"/>
                    <a:pt x="280" y="58"/>
                    <a:pt x="280" y="58"/>
                  </a:cubicBezTo>
                  <a:cubicBezTo>
                    <a:pt x="280" y="57"/>
                    <a:pt x="280" y="57"/>
                    <a:pt x="280" y="57"/>
                  </a:cubicBezTo>
                  <a:cubicBezTo>
                    <a:pt x="284" y="57"/>
                    <a:pt x="284" y="57"/>
                    <a:pt x="284" y="57"/>
                  </a:cubicBezTo>
                  <a:cubicBezTo>
                    <a:pt x="290" y="57"/>
                    <a:pt x="290" y="57"/>
                    <a:pt x="290" y="57"/>
                  </a:cubicBezTo>
                  <a:cubicBezTo>
                    <a:pt x="294" y="59"/>
                    <a:pt x="294" y="59"/>
                    <a:pt x="294" y="59"/>
                  </a:cubicBezTo>
                  <a:cubicBezTo>
                    <a:pt x="295" y="57"/>
                    <a:pt x="295" y="57"/>
                    <a:pt x="295" y="57"/>
                  </a:cubicBezTo>
                  <a:cubicBezTo>
                    <a:pt x="294" y="55"/>
                    <a:pt x="294" y="55"/>
                    <a:pt x="294" y="55"/>
                  </a:cubicBezTo>
                  <a:cubicBezTo>
                    <a:pt x="293" y="54"/>
                    <a:pt x="293" y="54"/>
                    <a:pt x="293" y="54"/>
                  </a:cubicBezTo>
                  <a:cubicBezTo>
                    <a:pt x="292" y="52"/>
                    <a:pt x="292" y="52"/>
                    <a:pt x="292" y="52"/>
                  </a:cubicBezTo>
                  <a:cubicBezTo>
                    <a:pt x="294" y="51"/>
                    <a:pt x="294" y="51"/>
                    <a:pt x="294" y="51"/>
                  </a:cubicBezTo>
                  <a:cubicBezTo>
                    <a:pt x="297" y="51"/>
                    <a:pt x="297" y="51"/>
                    <a:pt x="297" y="51"/>
                  </a:cubicBezTo>
                  <a:cubicBezTo>
                    <a:pt x="298" y="56"/>
                    <a:pt x="298" y="56"/>
                    <a:pt x="298" y="56"/>
                  </a:cubicBezTo>
                  <a:cubicBezTo>
                    <a:pt x="300" y="58"/>
                    <a:pt x="300" y="58"/>
                    <a:pt x="300" y="58"/>
                  </a:cubicBezTo>
                  <a:cubicBezTo>
                    <a:pt x="303" y="58"/>
                    <a:pt x="303" y="58"/>
                    <a:pt x="303" y="58"/>
                  </a:cubicBezTo>
                  <a:cubicBezTo>
                    <a:pt x="304" y="57"/>
                    <a:pt x="304" y="57"/>
                    <a:pt x="304" y="57"/>
                  </a:cubicBezTo>
                  <a:cubicBezTo>
                    <a:pt x="306" y="58"/>
                    <a:pt x="306" y="58"/>
                    <a:pt x="306" y="58"/>
                  </a:cubicBezTo>
                  <a:cubicBezTo>
                    <a:pt x="310" y="58"/>
                    <a:pt x="310" y="58"/>
                    <a:pt x="310" y="58"/>
                  </a:cubicBezTo>
                  <a:cubicBezTo>
                    <a:pt x="316" y="58"/>
                    <a:pt x="316" y="58"/>
                    <a:pt x="316" y="58"/>
                  </a:cubicBezTo>
                  <a:cubicBezTo>
                    <a:pt x="317" y="57"/>
                    <a:pt x="317" y="57"/>
                    <a:pt x="317" y="57"/>
                  </a:cubicBezTo>
                  <a:cubicBezTo>
                    <a:pt x="317" y="53"/>
                    <a:pt x="317" y="53"/>
                    <a:pt x="317" y="53"/>
                  </a:cubicBezTo>
                  <a:cubicBezTo>
                    <a:pt x="318" y="51"/>
                    <a:pt x="318" y="51"/>
                    <a:pt x="318" y="51"/>
                  </a:cubicBezTo>
                  <a:cubicBezTo>
                    <a:pt x="319" y="48"/>
                    <a:pt x="319" y="48"/>
                    <a:pt x="319" y="48"/>
                  </a:cubicBezTo>
                  <a:cubicBezTo>
                    <a:pt x="319" y="46"/>
                    <a:pt x="319" y="46"/>
                    <a:pt x="319" y="46"/>
                  </a:cubicBezTo>
                  <a:cubicBezTo>
                    <a:pt x="320" y="42"/>
                    <a:pt x="320" y="42"/>
                    <a:pt x="320" y="42"/>
                  </a:cubicBezTo>
                  <a:cubicBezTo>
                    <a:pt x="322" y="42"/>
                    <a:pt x="322" y="42"/>
                    <a:pt x="322" y="42"/>
                  </a:cubicBezTo>
                  <a:cubicBezTo>
                    <a:pt x="323" y="44"/>
                    <a:pt x="323" y="44"/>
                    <a:pt x="323" y="44"/>
                  </a:cubicBezTo>
                  <a:cubicBezTo>
                    <a:pt x="325" y="42"/>
                    <a:pt x="325" y="42"/>
                    <a:pt x="325" y="42"/>
                  </a:cubicBezTo>
                  <a:cubicBezTo>
                    <a:pt x="325" y="39"/>
                    <a:pt x="325" y="39"/>
                    <a:pt x="325" y="39"/>
                  </a:cubicBezTo>
                  <a:cubicBezTo>
                    <a:pt x="326" y="37"/>
                    <a:pt x="326" y="37"/>
                    <a:pt x="326" y="37"/>
                  </a:cubicBezTo>
                  <a:lnTo>
                    <a:pt x="324" y="34"/>
                  </a:lnTo>
                  <a:close/>
                </a:path>
              </a:pathLst>
            </a:custGeom>
            <a:solidFill>
              <a:srgbClr val="FD915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73" name="Google Shape;773;p147"/>
            <p:cNvSpPr/>
            <p:nvPr/>
          </p:nvSpPr>
          <p:spPr>
            <a:xfrm>
              <a:off x="7274749" y="2775308"/>
              <a:ext cx="286695" cy="308620"/>
            </a:xfrm>
            <a:custGeom>
              <a:rect b="b" l="l" r="r" t="t"/>
              <a:pathLst>
                <a:path extrusionOk="0" h="216" w="201">
                  <a:moveTo>
                    <a:pt x="198" y="128"/>
                  </a:moveTo>
                  <a:cubicBezTo>
                    <a:pt x="196" y="127"/>
                    <a:pt x="196" y="127"/>
                    <a:pt x="196" y="127"/>
                  </a:cubicBezTo>
                  <a:cubicBezTo>
                    <a:pt x="195" y="124"/>
                    <a:pt x="195" y="124"/>
                    <a:pt x="195" y="124"/>
                  </a:cubicBezTo>
                  <a:cubicBezTo>
                    <a:pt x="195" y="120"/>
                    <a:pt x="195" y="120"/>
                    <a:pt x="195" y="120"/>
                  </a:cubicBezTo>
                  <a:cubicBezTo>
                    <a:pt x="195" y="119"/>
                    <a:pt x="195" y="119"/>
                    <a:pt x="195" y="119"/>
                  </a:cubicBezTo>
                  <a:cubicBezTo>
                    <a:pt x="191" y="115"/>
                    <a:pt x="191" y="115"/>
                    <a:pt x="191" y="115"/>
                  </a:cubicBezTo>
                  <a:cubicBezTo>
                    <a:pt x="190" y="112"/>
                    <a:pt x="190" y="112"/>
                    <a:pt x="190" y="112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90" y="109"/>
                    <a:pt x="190" y="109"/>
                    <a:pt x="190" y="109"/>
                  </a:cubicBezTo>
                  <a:cubicBezTo>
                    <a:pt x="187" y="107"/>
                    <a:pt x="187" y="107"/>
                    <a:pt x="187" y="107"/>
                  </a:cubicBezTo>
                  <a:cubicBezTo>
                    <a:pt x="184" y="106"/>
                    <a:pt x="184" y="106"/>
                    <a:pt x="184" y="106"/>
                  </a:cubicBezTo>
                  <a:cubicBezTo>
                    <a:pt x="183" y="106"/>
                    <a:pt x="183" y="106"/>
                    <a:pt x="183" y="106"/>
                  </a:cubicBezTo>
                  <a:cubicBezTo>
                    <a:pt x="182" y="104"/>
                    <a:pt x="182" y="104"/>
                    <a:pt x="182" y="104"/>
                  </a:cubicBezTo>
                  <a:cubicBezTo>
                    <a:pt x="181" y="101"/>
                    <a:pt x="181" y="101"/>
                    <a:pt x="181" y="101"/>
                  </a:cubicBezTo>
                  <a:cubicBezTo>
                    <a:pt x="181" y="99"/>
                    <a:pt x="181" y="99"/>
                    <a:pt x="181" y="99"/>
                  </a:cubicBezTo>
                  <a:cubicBezTo>
                    <a:pt x="179" y="96"/>
                    <a:pt x="179" y="96"/>
                    <a:pt x="179" y="96"/>
                  </a:cubicBezTo>
                  <a:cubicBezTo>
                    <a:pt x="176" y="91"/>
                    <a:pt x="176" y="91"/>
                    <a:pt x="176" y="91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1" y="87"/>
                    <a:pt x="171" y="87"/>
                    <a:pt x="171" y="87"/>
                  </a:cubicBezTo>
                  <a:cubicBezTo>
                    <a:pt x="168" y="84"/>
                    <a:pt x="168" y="84"/>
                    <a:pt x="168" y="84"/>
                  </a:cubicBezTo>
                  <a:cubicBezTo>
                    <a:pt x="165" y="81"/>
                    <a:pt x="165" y="81"/>
                    <a:pt x="165" y="81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3" y="71"/>
                    <a:pt x="153" y="71"/>
                    <a:pt x="153" y="71"/>
                  </a:cubicBezTo>
                  <a:cubicBezTo>
                    <a:pt x="147" y="63"/>
                    <a:pt x="147" y="63"/>
                    <a:pt x="147" y="63"/>
                  </a:cubicBezTo>
                  <a:cubicBezTo>
                    <a:pt x="142" y="59"/>
                    <a:pt x="142" y="59"/>
                    <a:pt x="142" y="59"/>
                  </a:cubicBezTo>
                  <a:cubicBezTo>
                    <a:pt x="126" y="46"/>
                    <a:pt x="126" y="46"/>
                    <a:pt x="126" y="46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14" y="31"/>
                    <a:pt x="114" y="31"/>
                    <a:pt x="114" y="31"/>
                  </a:cubicBezTo>
                  <a:cubicBezTo>
                    <a:pt x="111" y="27"/>
                    <a:pt x="111" y="27"/>
                    <a:pt x="111" y="27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96" y="19"/>
                    <a:pt x="96" y="19"/>
                    <a:pt x="96" y="19"/>
                  </a:cubicBezTo>
                  <a:cubicBezTo>
                    <a:pt x="94" y="16"/>
                    <a:pt x="94" y="16"/>
                    <a:pt x="94" y="16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2" y="11"/>
                    <a:pt x="92" y="11"/>
                    <a:pt x="92" y="11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23" y="98"/>
                    <a:pt x="23" y="98"/>
                    <a:pt x="23" y="98"/>
                  </a:cubicBezTo>
                  <a:cubicBezTo>
                    <a:pt x="25" y="107"/>
                    <a:pt x="25" y="107"/>
                    <a:pt x="25" y="107"/>
                  </a:cubicBezTo>
                  <a:cubicBezTo>
                    <a:pt x="33" y="122"/>
                    <a:pt x="33" y="122"/>
                    <a:pt x="33" y="122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9" y="137"/>
                    <a:pt x="39" y="137"/>
                    <a:pt x="39" y="137"/>
                  </a:cubicBezTo>
                  <a:cubicBezTo>
                    <a:pt x="42" y="139"/>
                    <a:pt x="42" y="139"/>
                    <a:pt x="42" y="139"/>
                  </a:cubicBezTo>
                  <a:cubicBezTo>
                    <a:pt x="40" y="144"/>
                    <a:pt x="40" y="144"/>
                    <a:pt x="40" y="144"/>
                  </a:cubicBezTo>
                  <a:cubicBezTo>
                    <a:pt x="35" y="147"/>
                    <a:pt x="35" y="147"/>
                    <a:pt x="35" y="147"/>
                  </a:cubicBezTo>
                  <a:cubicBezTo>
                    <a:pt x="39" y="150"/>
                    <a:pt x="39" y="150"/>
                    <a:pt x="39" y="150"/>
                  </a:cubicBezTo>
                  <a:cubicBezTo>
                    <a:pt x="38" y="155"/>
                    <a:pt x="38" y="155"/>
                    <a:pt x="38" y="155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5" y="163"/>
                    <a:pt x="35" y="163"/>
                    <a:pt x="35" y="163"/>
                  </a:cubicBezTo>
                  <a:cubicBezTo>
                    <a:pt x="37" y="172"/>
                    <a:pt x="37" y="172"/>
                    <a:pt x="37" y="172"/>
                  </a:cubicBezTo>
                  <a:cubicBezTo>
                    <a:pt x="39" y="176"/>
                    <a:pt x="39" y="176"/>
                    <a:pt x="39" y="176"/>
                  </a:cubicBezTo>
                  <a:cubicBezTo>
                    <a:pt x="40" y="182"/>
                    <a:pt x="40" y="182"/>
                    <a:pt x="40" y="182"/>
                  </a:cubicBezTo>
                  <a:cubicBezTo>
                    <a:pt x="38" y="184"/>
                    <a:pt x="38" y="184"/>
                    <a:pt x="38" y="184"/>
                  </a:cubicBezTo>
                  <a:cubicBezTo>
                    <a:pt x="37" y="186"/>
                    <a:pt x="37" y="186"/>
                    <a:pt x="37" y="186"/>
                  </a:cubicBezTo>
                  <a:cubicBezTo>
                    <a:pt x="39" y="190"/>
                    <a:pt x="39" y="190"/>
                    <a:pt x="39" y="190"/>
                  </a:cubicBezTo>
                  <a:cubicBezTo>
                    <a:pt x="41" y="193"/>
                    <a:pt x="41" y="193"/>
                    <a:pt x="41" y="193"/>
                  </a:cubicBezTo>
                  <a:cubicBezTo>
                    <a:pt x="45" y="199"/>
                    <a:pt x="45" y="199"/>
                    <a:pt x="45" y="199"/>
                  </a:cubicBezTo>
                  <a:cubicBezTo>
                    <a:pt x="46" y="201"/>
                    <a:pt x="46" y="201"/>
                    <a:pt x="46" y="201"/>
                  </a:cubicBezTo>
                  <a:cubicBezTo>
                    <a:pt x="52" y="213"/>
                    <a:pt x="52" y="213"/>
                    <a:pt x="52" y="213"/>
                  </a:cubicBezTo>
                  <a:cubicBezTo>
                    <a:pt x="160" y="207"/>
                    <a:pt x="160" y="207"/>
                    <a:pt x="160" y="207"/>
                  </a:cubicBezTo>
                  <a:cubicBezTo>
                    <a:pt x="161" y="216"/>
                    <a:pt x="161" y="216"/>
                    <a:pt x="161" y="216"/>
                  </a:cubicBezTo>
                  <a:cubicBezTo>
                    <a:pt x="169" y="216"/>
                    <a:pt x="169" y="216"/>
                    <a:pt x="169" y="216"/>
                  </a:cubicBezTo>
                  <a:cubicBezTo>
                    <a:pt x="166" y="193"/>
                    <a:pt x="166" y="193"/>
                    <a:pt x="166" y="193"/>
                  </a:cubicBezTo>
                  <a:cubicBezTo>
                    <a:pt x="166" y="193"/>
                    <a:pt x="166" y="193"/>
                    <a:pt x="166" y="193"/>
                  </a:cubicBezTo>
                  <a:cubicBezTo>
                    <a:pt x="173" y="194"/>
                    <a:pt x="173" y="194"/>
                    <a:pt x="173" y="194"/>
                  </a:cubicBezTo>
                  <a:cubicBezTo>
                    <a:pt x="183" y="196"/>
                    <a:pt x="183" y="196"/>
                    <a:pt x="183" y="196"/>
                  </a:cubicBezTo>
                  <a:cubicBezTo>
                    <a:pt x="184" y="193"/>
                    <a:pt x="184" y="193"/>
                    <a:pt x="184" y="193"/>
                  </a:cubicBezTo>
                  <a:cubicBezTo>
                    <a:pt x="184" y="193"/>
                    <a:pt x="185" y="189"/>
                    <a:pt x="185" y="189"/>
                  </a:cubicBezTo>
                  <a:cubicBezTo>
                    <a:pt x="185" y="188"/>
                    <a:pt x="184" y="188"/>
                    <a:pt x="184" y="188"/>
                  </a:cubicBezTo>
                  <a:cubicBezTo>
                    <a:pt x="184" y="188"/>
                    <a:pt x="183" y="187"/>
                    <a:pt x="182" y="187"/>
                  </a:cubicBezTo>
                  <a:cubicBezTo>
                    <a:pt x="181" y="186"/>
                    <a:pt x="181" y="185"/>
                    <a:pt x="180" y="184"/>
                  </a:cubicBezTo>
                  <a:cubicBezTo>
                    <a:pt x="179" y="183"/>
                    <a:pt x="180" y="183"/>
                    <a:pt x="180" y="183"/>
                  </a:cubicBezTo>
                  <a:cubicBezTo>
                    <a:pt x="182" y="183"/>
                    <a:pt x="182" y="183"/>
                    <a:pt x="182" y="183"/>
                  </a:cubicBezTo>
                  <a:cubicBezTo>
                    <a:pt x="185" y="183"/>
                    <a:pt x="185" y="183"/>
                    <a:pt x="185" y="183"/>
                  </a:cubicBezTo>
                  <a:cubicBezTo>
                    <a:pt x="185" y="183"/>
                    <a:pt x="184" y="181"/>
                    <a:pt x="184" y="179"/>
                  </a:cubicBezTo>
                  <a:cubicBezTo>
                    <a:pt x="183" y="177"/>
                    <a:pt x="183" y="177"/>
                    <a:pt x="183" y="177"/>
                  </a:cubicBezTo>
                  <a:cubicBezTo>
                    <a:pt x="186" y="176"/>
                    <a:pt x="186" y="176"/>
                    <a:pt x="186" y="176"/>
                  </a:cubicBezTo>
                  <a:cubicBezTo>
                    <a:pt x="188" y="174"/>
                    <a:pt x="188" y="174"/>
                    <a:pt x="188" y="174"/>
                  </a:cubicBezTo>
                  <a:cubicBezTo>
                    <a:pt x="190" y="169"/>
                    <a:pt x="190" y="169"/>
                    <a:pt x="190" y="169"/>
                  </a:cubicBezTo>
                  <a:cubicBezTo>
                    <a:pt x="187" y="168"/>
                    <a:pt x="187" y="168"/>
                    <a:pt x="187" y="168"/>
                  </a:cubicBezTo>
                  <a:cubicBezTo>
                    <a:pt x="187" y="168"/>
                    <a:pt x="187" y="167"/>
                    <a:pt x="187" y="167"/>
                  </a:cubicBezTo>
                  <a:cubicBezTo>
                    <a:pt x="187" y="166"/>
                    <a:pt x="188" y="166"/>
                    <a:pt x="188" y="165"/>
                  </a:cubicBezTo>
                  <a:cubicBezTo>
                    <a:pt x="188" y="165"/>
                    <a:pt x="189" y="164"/>
                    <a:pt x="189" y="164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54"/>
                    <a:pt x="189" y="154"/>
                    <a:pt x="189" y="154"/>
                  </a:cubicBezTo>
                  <a:cubicBezTo>
                    <a:pt x="189" y="151"/>
                    <a:pt x="189" y="151"/>
                    <a:pt x="189" y="151"/>
                  </a:cubicBezTo>
                  <a:cubicBezTo>
                    <a:pt x="189" y="151"/>
                    <a:pt x="191" y="151"/>
                    <a:pt x="192" y="151"/>
                  </a:cubicBezTo>
                  <a:cubicBezTo>
                    <a:pt x="192" y="151"/>
                    <a:pt x="194" y="152"/>
                    <a:pt x="194" y="152"/>
                  </a:cubicBezTo>
                  <a:cubicBezTo>
                    <a:pt x="194" y="152"/>
                    <a:pt x="195" y="151"/>
                    <a:pt x="195" y="150"/>
                  </a:cubicBezTo>
                  <a:cubicBezTo>
                    <a:pt x="195" y="150"/>
                    <a:pt x="195" y="150"/>
                    <a:pt x="193" y="149"/>
                  </a:cubicBezTo>
                  <a:cubicBezTo>
                    <a:pt x="192" y="148"/>
                    <a:pt x="190" y="147"/>
                    <a:pt x="190" y="147"/>
                  </a:cubicBezTo>
                  <a:cubicBezTo>
                    <a:pt x="190" y="146"/>
                    <a:pt x="189" y="144"/>
                    <a:pt x="189" y="144"/>
                  </a:cubicBezTo>
                  <a:cubicBezTo>
                    <a:pt x="191" y="144"/>
                    <a:pt x="191" y="144"/>
                    <a:pt x="191" y="144"/>
                  </a:cubicBezTo>
                  <a:cubicBezTo>
                    <a:pt x="196" y="144"/>
                    <a:pt x="196" y="144"/>
                    <a:pt x="196" y="144"/>
                  </a:cubicBezTo>
                  <a:cubicBezTo>
                    <a:pt x="197" y="141"/>
                    <a:pt x="197" y="141"/>
                    <a:pt x="197" y="141"/>
                  </a:cubicBezTo>
                  <a:cubicBezTo>
                    <a:pt x="197" y="141"/>
                    <a:pt x="193" y="141"/>
                    <a:pt x="193" y="141"/>
                  </a:cubicBezTo>
                  <a:cubicBezTo>
                    <a:pt x="193" y="141"/>
                    <a:pt x="191" y="139"/>
                    <a:pt x="191" y="139"/>
                  </a:cubicBezTo>
                  <a:cubicBezTo>
                    <a:pt x="192" y="137"/>
                    <a:pt x="192" y="137"/>
                    <a:pt x="192" y="137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7" y="138"/>
                    <a:pt x="197" y="138"/>
                    <a:pt x="197" y="138"/>
                  </a:cubicBezTo>
                  <a:cubicBezTo>
                    <a:pt x="199" y="137"/>
                    <a:pt x="199" y="137"/>
                    <a:pt x="199" y="137"/>
                  </a:cubicBezTo>
                  <a:cubicBezTo>
                    <a:pt x="199" y="134"/>
                    <a:pt x="199" y="134"/>
                    <a:pt x="199" y="134"/>
                  </a:cubicBezTo>
                  <a:cubicBezTo>
                    <a:pt x="199" y="132"/>
                    <a:pt x="199" y="132"/>
                    <a:pt x="199" y="132"/>
                  </a:cubicBezTo>
                  <a:cubicBezTo>
                    <a:pt x="201" y="130"/>
                    <a:pt x="201" y="130"/>
                    <a:pt x="201" y="130"/>
                  </a:cubicBezTo>
                  <a:cubicBezTo>
                    <a:pt x="200" y="129"/>
                    <a:pt x="200" y="129"/>
                    <a:pt x="200" y="129"/>
                  </a:cubicBezTo>
                  <a:lnTo>
                    <a:pt x="198" y="128"/>
                  </a:lnTo>
                  <a:close/>
                </a:path>
              </a:pathLst>
            </a:custGeom>
            <a:solidFill>
              <a:srgbClr val="FD915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FD915E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74" name="Google Shape;774;p147"/>
            <p:cNvSpPr/>
            <p:nvPr/>
          </p:nvSpPr>
          <p:spPr>
            <a:xfrm>
              <a:off x="7369190" y="2432960"/>
              <a:ext cx="418238" cy="234416"/>
            </a:xfrm>
            <a:custGeom>
              <a:rect b="b" l="l" r="r" t="t"/>
              <a:pathLst>
                <a:path extrusionOk="0" h="139" w="248">
                  <a:moveTo>
                    <a:pt x="116" y="127"/>
                  </a:moveTo>
                  <a:lnTo>
                    <a:pt x="169" y="118"/>
                  </a:lnTo>
                  <a:lnTo>
                    <a:pt x="243" y="103"/>
                  </a:lnTo>
                  <a:lnTo>
                    <a:pt x="248" y="101"/>
                  </a:lnTo>
                  <a:lnTo>
                    <a:pt x="248" y="98"/>
                  </a:lnTo>
                  <a:lnTo>
                    <a:pt x="246" y="93"/>
                  </a:lnTo>
                  <a:lnTo>
                    <a:pt x="243" y="89"/>
                  </a:lnTo>
                  <a:lnTo>
                    <a:pt x="239" y="86"/>
                  </a:lnTo>
                  <a:lnTo>
                    <a:pt x="237" y="86"/>
                  </a:lnTo>
                  <a:lnTo>
                    <a:pt x="232" y="83"/>
                  </a:lnTo>
                  <a:lnTo>
                    <a:pt x="231" y="80"/>
                  </a:lnTo>
                  <a:lnTo>
                    <a:pt x="228" y="78"/>
                  </a:lnTo>
                  <a:lnTo>
                    <a:pt x="226" y="74"/>
                  </a:lnTo>
                  <a:lnTo>
                    <a:pt x="224" y="72"/>
                  </a:lnTo>
                  <a:lnTo>
                    <a:pt x="224" y="70"/>
                  </a:lnTo>
                  <a:lnTo>
                    <a:pt x="226" y="68"/>
                  </a:lnTo>
                  <a:lnTo>
                    <a:pt x="230" y="70"/>
                  </a:lnTo>
                  <a:lnTo>
                    <a:pt x="228" y="67"/>
                  </a:lnTo>
                  <a:lnTo>
                    <a:pt x="226" y="64"/>
                  </a:lnTo>
                  <a:lnTo>
                    <a:pt x="224" y="63"/>
                  </a:lnTo>
                  <a:lnTo>
                    <a:pt x="215" y="60"/>
                  </a:lnTo>
                  <a:lnTo>
                    <a:pt x="211" y="54"/>
                  </a:lnTo>
                  <a:lnTo>
                    <a:pt x="211" y="53"/>
                  </a:lnTo>
                  <a:lnTo>
                    <a:pt x="215" y="55"/>
                  </a:lnTo>
                  <a:lnTo>
                    <a:pt x="220" y="56"/>
                  </a:lnTo>
                  <a:lnTo>
                    <a:pt x="221" y="59"/>
                  </a:lnTo>
                  <a:lnTo>
                    <a:pt x="227" y="60"/>
                  </a:lnTo>
                  <a:lnTo>
                    <a:pt x="225" y="56"/>
                  </a:lnTo>
                  <a:lnTo>
                    <a:pt x="225" y="51"/>
                  </a:lnTo>
                  <a:lnTo>
                    <a:pt x="225" y="48"/>
                  </a:lnTo>
                  <a:lnTo>
                    <a:pt x="221" y="49"/>
                  </a:lnTo>
                  <a:lnTo>
                    <a:pt x="215" y="45"/>
                  </a:lnTo>
                  <a:lnTo>
                    <a:pt x="212" y="41"/>
                  </a:lnTo>
                  <a:lnTo>
                    <a:pt x="211" y="41"/>
                  </a:lnTo>
                  <a:lnTo>
                    <a:pt x="210" y="43"/>
                  </a:lnTo>
                  <a:lnTo>
                    <a:pt x="207" y="43"/>
                  </a:lnTo>
                  <a:lnTo>
                    <a:pt x="203" y="39"/>
                  </a:lnTo>
                  <a:lnTo>
                    <a:pt x="199" y="37"/>
                  </a:lnTo>
                  <a:lnTo>
                    <a:pt x="195" y="36"/>
                  </a:lnTo>
                  <a:lnTo>
                    <a:pt x="193" y="37"/>
                  </a:lnTo>
                  <a:lnTo>
                    <a:pt x="190" y="38"/>
                  </a:lnTo>
                  <a:lnTo>
                    <a:pt x="188" y="36"/>
                  </a:lnTo>
                  <a:lnTo>
                    <a:pt x="188" y="25"/>
                  </a:lnTo>
                  <a:lnTo>
                    <a:pt x="191" y="24"/>
                  </a:lnTo>
                  <a:lnTo>
                    <a:pt x="193" y="21"/>
                  </a:lnTo>
                  <a:lnTo>
                    <a:pt x="192" y="17"/>
                  </a:lnTo>
                  <a:lnTo>
                    <a:pt x="188" y="14"/>
                  </a:lnTo>
                  <a:lnTo>
                    <a:pt x="183" y="10"/>
                  </a:lnTo>
                  <a:lnTo>
                    <a:pt x="173" y="4"/>
                  </a:lnTo>
                  <a:lnTo>
                    <a:pt x="171" y="5"/>
                  </a:lnTo>
                  <a:lnTo>
                    <a:pt x="168" y="8"/>
                  </a:lnTo>
                  <a:lnTo>
                    <a:pt x="166" y="8"/>
                  </a:lnTo>
                  <a:lnTo>
                    <a:pt x="160" y="5"/>
                  </a:lnTo>
                  <a:lnTo>
                    <a:pt x="151" y="0"/>
                  </a:lnTo>
                  <a:lnTo>
                    <a:pt x="151" y="8"/>
                  </a:lnTo>
                  <a:lnTo>
                    <a:pt x="149" y="15"/>
                  </a:lnTo>
                  <a:lnTo>
                    <a:pt x="147" y="18"/>
                  </a:lnTo>
                  <a:lnTo>
                    <a:pt x="144" y="21"/>
                  </a:lnTo>
                  <a:lnTo>
                    <a:pt x="139" y="30"/>
                  </a:lnTo>
                  <a:lnTo>
                    <a:pt x="138" y="28"/>
                  </a:lnTo>
                  <a:lnTo>
                    <a:pt x="135" y="28"/>
                  </a:lnTo>
                  <a:lnTo>
                    <a:pt x="134" y="28"/>
                  </a:lnTo>
                  <a:lnTo>
                    <a:pt x="133" y="32"/>
                  </a:lnTo>
                  <a:lnTo>
                    <a:pt x="131" y="36"/>
                  </a:lnTo>
                  <a:lnTo>
                    <a:pt x="128" y="44"/>
                  </a:lnTo>
                  <a:lnTo>
                    <a:pt x="127" y="46"/>
                  </a:lnTo>
                  <a:lnTo>
                    <a:pt x="125" y="45"/>
                  </a:lnTo>
                  <a:lnTo>
                    <a:pt x="120" y="43"/>
                  </a:lnTo>
                  <a:lnTo>
                    <a:pt x="116" y="41"/>
                  </a:lnTo>
                  <a:lnTo>
                    <a:pt x="115" y="48"/>
                  </a:lnTo>
                  <a:lnTo>
                    <a:pt x="112" y="60"/>
                  </a:lnTo>
                  <a:lnTo>
                    <a:pt x="109" y="68"/>
                  </a:lnTo>
                  <a:lnTo>
                    <a:pt x="104" y="73"/>
                  </a:lnTo>
                  <a:lnTo>
                    <a:pt x="103" y="78"/>
                  </a:lnTo>
                  <a:lnTo>
                    <a:pt x="104" y="86"/>
                  </a:lnTo>
                  <a:lnTo>
                    <a:pt x="100" y="89"/>
                  </a:lnTo>
                  <a:lnTo>
                    <a:pt x="89" y="95"/>
                  </a:lnTo>
                  <a:lnTo>
                    <a:pt x="82" y="101"/>
                  </a:lnTo>
                  <a:lnTo>
                    <a:pt x="73" y="103"/>
                  </a:lnTo>
                  <a:lnTo>
                    <a:pt x="69" y="100"/>
                  </a:lnTo>
                  <a:lnTo>
                    <a:pt x="63" y="107"/>
                  </a:lnTo>
                  <a:lnTo>
                    <a:pt x="61" y="107"/>
                  </a:lnTo>
                  <a:lnTo>
                    <a:pt x="56" y="105"/>
                  </a:lnTo>
                  <a:lnTo>
                    <a:pt x="50" y="100"/>
                  </a:lnTo>
                  <a:lnTo>
                    <a:pt x="49" y="97"/>
                  </a:lnTo>
                  <a:lnTo>
                    <a:pt x="46" y="97"/>
                  </a:lnTo>
                  <a:lnTo>
                    <a:pt x="45" y="99"/>
                  </a:lnTo>
                  <a:lnTo>
                    <a:pt x="43" y="103"/>
                  </a:lnTo>
                  <a:lnTo>
                    <a:pt x="39" y="109"/>
                  </a:lnTo>
                  <a:lnTo>
                    <a:pt x="28" y="113"/>
                  </a:lnTo>
                  <a:lnTo>
                    <a:pt x="25" y="118"/>
                  </a:lnTo>
                  <a:lnTo>
                    <a:pt x="22" y="127"/>
                  </a:lnTo>
                  <a:lnTo>
                    <a:pt x="18" y="128"/>
                  </a:lnTo>
                  <a:lnTo>
                    <a:pt x="15" y="130"/>
                  </a:lnTo>
                  <a:lnTo>
                    <a:pt x="10" y="133"/>
                  </a:lnTo>
                  <a:lnTo>
                    <a:pt x="6" y="136"/>
                  </a:lnTo>
                  <a:lnTo>
                    <a:pt x="0" y="139"/>
                  </a:lnTo>
                  <a:lnTo>
                    <a:pt x="64" y="133"/>
                  </a:lnTo>
                  <a:lnTo>
                    <a:pt x="116" y="127"/>
                  </a:ln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75" name="Google Shape;775;p147"/>
            <p:cNvSpPr/>
            <p:nvPr/>
          </p:nvSpPr>
          <p:spPr>
            <a:xfrm>
              <a:off x="7406291" y="2750011"/>
              <a:ext cx="269831" cy="209119"/>
            </a:xfrm>
            <a:custGeom>
              <a:rect b="b" l="l" r="r" t="t"/>
              <a:pathLst>
                <a:path extrusionOk="0" h="147" w="189">
                  <a:moveTo>
                    <a:pt x="98" y="14"/>
                  </a:moveTo>
                  <a:cubicBezTo>
                    <a:pt x="94" y="4"/>
                    <a:pt x="94" y="4"/>
                    <a:pt x="94" y="4"/>
                  </a:cubicBezTo>
                  <a:cubicBezTo>
                    <a:pt x="88" y="1"/>
                    <a:pt x="88" y="1"/>
                    <a:pt x="88" y="1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34" y="64"/>
                    <a:pt x="34" y="64"/>
                    <a:pt x="34" y="64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61" y="89"/>
                    <a:pt x="61" y="89"/>
                    <a:pt x="61" y="89"/>
                  </a:cubicBezTo>
                  <a:cubicBezTo>
                    <a:pt x="66" y="96"/>
                    <a:pt x="66" y="96"/>
                    <a:pt x="66" y="96"/>
                  </a:cubicBezTo>
                  <a:cubicBezTo>
                    <a:pt x="73" y="99"/>
                    <a:pt x="73" y="99"/>
                    <a:pt x="73" y="99"/>
                  </a:cubicBezTo>
                  <a:cubicBezTo>
                    <a:pt x="76" y="102"/>
                    <a:pt x="76" y="102"/>
                    <a:pt x="76" y="102"/>
                  </a:cubicBezTo>
                  <a:cubicBezTo>
                    <a:pt x="79" y="105"/>
                    <a:pt x="79" y="105"/>
                    <a:pt x="79" y="105"/>
                  </a:cubicBezTo>
                  <a:cubicBezTo>
                    <a:pt x="82" y="107"/>
                    <a:pt x="82" y="107"/>
                    <a:pt x="82" y="107"/>
                  </a:cubicBezTo>
                  <a:cubicBezTo>
                    <a:pt x="84" y="109"/>
                    <a:pt x="84" y="109"/>
                    <a:pt x="84" y="109"/>
                  </a:cubicBezTo>
                  <a:cubicBezTo>
                    <a:pt x="87" y="114"/>
                    <a:pt x="87" y="114"/>
                    <a:pt x="87" y="114"/>
                  </a:cubicBezTo>
                  <a:cubicBezTo>
                    <a:pt x="89" y="117"/>
                    <a:pt x="89" y="117"/>
                    <a:pt x="89" y="117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90" y="122"/>
                    <a:pt x="90" y="122"/>
                    <a:pt x="90" y="122"/>
                  </a:cubicBezTo>
                  <a:cubicBezTo>
                    <a:pt x="91" y="124"/>
                    <a:pt x="91" y="124"/>
                    <a:pt x="91" y="124"/>
                  </a:cubicBezTo>
                  <a:cubicBezTo>
                    <a:pt x="92" y="124"/>
                    <a:pt x="92" y="124"/>
                    <a:pt x="92" y="124"/>
                  </a:cubicBezTo>
                  <a:cubicBezTo>
                    <a:pt x="95" y="125"/>
                    <a:pt x="95" y="125"/>
                    <a:pt x="95" y="125"/>
                  </a:cubicBezTo>
                  <a:cubicBezTo>
                    <a:pt x="98" y="127"/>
                    <a:pt x="98" y="127"/>
                    <a:pt x="98" y="127"/>
                  </a:cubicBezTo>
                  <a:cubicBezTo>
                    <a:pt x="98" y="128"/>
                    <a:pt x="98" y="128"/>
                    <a:pt x="98" y="128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9" y="133"/>
                    <a:pt x="99" y="133"/>
                    <a:pt x="99" y="133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3" y="138"/>
                    <a:pt x="103" y="138"/>
                    <a:pt x="103" y="138"/>
                  </a:cubicBezTo>
                  <a:cubicBezTo>
                    <a:pt x="103" y="142"/>
                    <a:pt x="103" y="142"/>
                    <a:pt x="103" y="142"/>
                  </a:cubicBezTo>
                  <a:cubicBezTo>
                    <a:pt x="104" y="145"/>
                    <a:pt x="104" y="145"/>
                    <a:pt x="104" y="145"/>
                  </a:cubicBezTo>
                  <a:cubicBezTo>
                    <a:pt x="106" y="146"/>
                    <a:pt x="106" y="146"/>
                    <a:pt x="106" y="146"/>
                  </a:cubicBezTo>
                  <a:cubicBezTo>
                    <a:pt x="108" y="147"/>
                    <a:pt x="108" y="147"/>
                    <a:pt x="108" y="147"/>
                  </a:cubicBezTo>
                  <a:cubicBezTo>
                    <a:pt x="108" y="141"/>
                    <a:pt x="108" y="141"/>
                    <a:pt x="108" y="141"/>
                  </a:cubicBezTo>
                  <a:cubicBezTo>
                    <a:pt x="110" y="140"/>
                    <a:pt x="110" y="140"/>
                    <a:pt x="110" y="140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6" y="140"/>
                    <a:pt x="116" y="140"/>
                    <a:pt x="116" y="140"/>
                  </a:cubicBezTo>
                  <a:cubicBezTo>
                    <a:pt x="116" y="140"/>
                    <a:pt x="118" y="139"/>
                    <a:pt x="118" y="139"/>
                  </a:cubicBezTo>
                  <a:cubicBezTo>
                    <a:pt x="118" y="138"/>
                    <a:pt x="117" y="137"/>
                    <a:pt x="117" y="137"/>
                  </a:cubicBezTo>
                  <a:cubicBezTo>
                    <a:pt x="116" y="137"/>
                    <a:pt x="116" y="137"/>
                    <a:pt x="116" y="137"/>
                  </a:cubicBezTo>
                  <a:cubicBezTo>
                    <a:pt x="116" y="137"/>
                    <a:pt x="112" y="136"/>
                    <a:pt x="112" y="136"/>
                  </a:cubicBezTo>
                  <a:cubicBezTo>
                    <a:pt x="111" y="136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11" y="129"/>
                    <a:pt x="111" y="129"/>
                    <a:pt x="111" y="129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9" y="135"/>
                    <a:pt x="119" y="135"/>
                    <a:pt x="119" y="135"/>
                  </a:cubicBezTo>
                  <a:cubicBezTo>
                    <a:pt x="123" y="134"/>
                    <a:pt x="123" y="134"/>
                    <a:pt x="123" y="134"/>
                  </a:cubicBezTo>
                  <a:cubicBezTo>
                    <a:pt x="124" y="128"/>
                    <a:pt x="124" y="128"/>
                    <a:pt x="124" y="128"/>
                  </a:cubicBezTo>
                  <a:cubicBezTo>
                    <a:pt x="124" y="127"/>
                    <a:pt x="124" y="127"/>
                    <a:pt x="124" y="127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5" y="120"/>
                    <a:pt x="135" y="120"/>
                    <a:pt x="135" y="120"/>
                  </a:cubicBezTo>
                  <a:cubicBezTo>
                    <a:pt x="135" y="119"/>
                    <a:pt x="135" y="119"/>
                    <a:pt x="135" y="119"/>
                  </a:cubicBezTo>
                  <a:cubicBezTo>
                    <a:pt x="133" y="118"/>
                    <a:pt x="133" y="118"/>
                    <a:pt x="133" y="118"/>
                  </a:cubicBezTo>
                  <a:cubicBezTo>
                    <a:pt x="131" y="118"/>
                    <a:pt x="131" y="118"/>
                    <a:pt x="131" y="118"/>
                  </a:cubicBezTo>
                  <a:cubicBezTo>
                    <a:pt x="129" y="117"/>
                    <a:pt x="129" y="117"/>
                    <a:pt x="129" y="117"/>
                  </a:cubicBezTo>
                  <a:cubicBezTo>
                    <a:pt x="129" y="115"/>
                    <a:pt x="129" y="115"/>
                    <a:pt x="129" y="115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33" y="115"/>
                    <a:pt x="133" y="115"/>
                    <a:pt x="133" y="115"/>
                  </a:cubicBezTo>
                  <a:cubicBezTo>
                    <a:pt x="136" y="117"/>
                    <a:pt x="136" y="117"/>
                    <a:pt x="136" y="117"/>
                  </a:cubicBezTo>
                  <a:cubicBezTo>
                    <a:pt x="138" y="117"/>
                    <a:pt x="138" y="117"/>
                    <a:pt x="138" y="117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45" y="110"/>
                    <a:pt x="145" y="110"/>
                    <a:pt x="145" y="110"/>
                  </a:cubicBezTo>
                  <a:cubicBezTo>
                    <a:pt x="144" y="107"/>
                    <a:pt x="144" y="107"/>
                    <a:pt x="144" y="107"/>
                  </a:cubicBezTo>
                  <a:cubicBezTo>
                    <a:pt x="141" y="105"/>
                    <a:pt x="141" y="105"/>
                    <a:pt x="141" y="105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3" y="103"/>
                    <a:pt x="143" y="103"/>
                    <a:pt x="143" y="103"/>
                  </a:cubicBezTo>
                  <a:cubicBezTo>
                    <a:pt x="147" y="105"/>
                    <a:pt x="147" y="105"/>
                    <a:pt x="147" y="105"/>
                  </a:cubicBezTo>
                  <a:cubicBezTo>
                    <a:pt x="149" y="103"/>
                    <a:pt x="149" y="103"/>
                    <a:pt x="149" y="103"/>
                  </a:cubicBezTo>
                  <a:cubicBezTo>
                    <a:pt x="151" y="100"/>
                    <a:pt x="151" y="100"/>
                    <a:pt x="151" y="100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9" y="90"/>
                    <a:pt x="159" y="90"/>
                    <a:pt x="159" y="90"/>
                  </a:cubicBezTo>
                  <a:cubicBezTo>
                    <a:pt x="164" y="89"/>
                    <a:pt x="164" y="89"/>
                    <a:pt x="164" y="89"/>
                  </a:cubicBezTo>
                  <a:cubicBezTo>
                    <a:pt x="167" y="84"/>
                    <a:pt x="167" y="84"/>
                    <a:pt x="167" y="84"/>
                  </a:cubicBezTo>
                  <a:cubicBezTo>
                    <a:pt x="169" y="81"/>
                    <a:pt x="169" y="81"/>
                    <a:pt x="169" y="81"/>
                  </a:cubicBezTo>
                  <a:cubicBezTo>
                    <a:pt x="167" y="79"/>
                    <a:pt x="167" y="79"/>
                    <a:pt x="167" y="79"/>
                  </a:cubicBezTo>
                  <a:cubicBezTo>
                    <a:pt x="165" y="75"/>
                    <a:pt x="165" y="75"/>
                    <a:pt x="165" y="75"/>
                  </a:cubicBezTo>
                  <a:cubicBezTo>
                    <a:pt x="167" y="75"/>
                    <a:pt x="167" y="75"/>
                    <a:pt x="167" y="75"/>
                  </a:cubicBezTo>
                  <a:cubicBezTo>
                    <a:pt x="169" y="75"/>
                    <a:pt x="169" y="75"/>
                    <a:pt x="169" y="75"/>
                  </a:cubicBezTo>
                  <a:cubicBezTo>
                    <a:pt x="169" y="72"/>
                    <a:pt x="169" y="72"/>
                    <a:pt x="169" y="72"/>
                  </a:cubicBezTo>
                  <a:cubicBezTo>
                    <a:pt x="170" y="70"/>
                    <a:pt x="170" y="70"/>
                    <a:pt x="170" y="70"/>
                  </a:cubicBezTo>
                  <a:cubicBezTo>
                    <a:pt x="173" y="66"/>
                    <a:pt x="173" y="66"/>
                    <a:pt x="173" y="66"/>
                  </a:cubicBezTo>
                  <a:cubicBezTo>
                    <a:pt x="175" y="60"/>
                    <a:pt x="175" y="60"/>
                    <a:pt x="175" y="60"/>
                  </a:cubicBezTo>
                  <a:cubicBezTo>
                    <a:pt x="177" y="56"/>
                    <a:pt x="177" y="56"/>
                    <a:pt x="177" y="56"/>
                  </a:cubicBezTo>
                  <a:cubicBezTo>
                    <a:pt x="178" y="54"/>
                    <a:pt x="178" y="54"/>
                    <a:pt x="178" y="54"/>
                  </a:cubicBezTo>
                  <a:cubicBezTo>
                    <a:pt x="180" y="52"/>
                    <a:pt x="180" y="52"/>
                    <a:pt x="180" y="52"/>
                  </a:cubicBezTo>
                  <a:cubicBezTo>
                    <a:pt x="187" y="46"/>
                    <a:pt x="187" y="46"/>
                    <a:pt x="187" y="46"/>
                  </a:cubicBezTo>
                  <a:cubicBezTo>
                    <a:pt x="189" y="44"/>
                    <a:pt x="189" y="44"/>
                    <a:pt x="189" y="44"/>
                  </a:cubicBezTo>
                  <a:cubicBezTo>
                    <a:pt x="138" y="6"/>
                    <a:pt x="138" y="6"/>
                    <a:pt x="138" y="6"/>
                  </a:cubicBezTo>
                  <a:lnTo>
                    <a:pt x="98" y="14"/>
                  </a:lnTo>
                  <a:close/>
                </a:path>
              </a:pathLst>
            </a:custGeom>
            <a:solidFill>
              <a:srgbClr val="FD915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76" name="Google Shape;776;p147"/>
            <p:cNvSpPr/>
            <p:nvPr/>
          </p:nvSpPr>
          <p:spPr>
            <a:xfrm>
              <a:off x="7128028" y="2788799"/>
              <a:ext cx="212492" cy="340661"/>
            </a:xfrm>
            <a:custGeom>
              <a:rect b="b" l="l" r="r" t="t"/>
              <a:pathLst>
                <a:path extrusionOk="0" h="202" w="126">
                  <a:moveTo>
                    <a:pt x="40" y="188"/>
                  </a:moveTo>
                  <a:lnTo>
                    <a:pt x="39" y="183"/>
                  </a:lnTo>
                  <a:lnTo>
                    <a:pt x="35" y="178"/>
                  </a:lnTo>
                  <a:lnTo>
                    <a:pt x="33" y="176"/>
                  </a:lnTo>
                  <a:lnTo>
                    <a:pt x="33" y="173"/>
                  </a:lnTo>
                  <a:lnTo>
                    <a:pt x="36" y="172"/>
                  </a:lnTo>
                  <a:lnTo>
                    <a:pt x="43" y="170"/>
                  </a:lnTo>
                  <a:lnTo>
                    <a:pt x="51" y="168"/>
                  </a:lnTo>
                  <a:lnTo>
                    <a:pt x="126" y="162"/>
                  </a:lnTo>
                  <a:lnTo>
                    <a:pt x="125" y="161"/>
                  </a:lnTo>
                  <a:lnTo>
                    <a:pt x="121" y="156"/>
                  </a:lnTo>
                  <a:lnTo>
                    <a:pt x="120" y="153"/>
                  </a:lnTo>
                  <a:lnTo>
                    <a:pt x="118" y="150"/>
                  </a:lnTo>
                  <a:lnTo>
                    <a:pt x="119" y="148"/>
                  </a:lnTo>
                  <a:lnTo>
                    <a:pt x="121" y="146"/>
                  </a:lnTo>
                  <a:lnTo>
                    <a:pt x="120" y="141"/>
                  </a:lnTo>
                  <a:lnTo>
                    <a:pt x="118" y="138"/>
                  </a:lnTo>
                  <a:lnTo>
                    <a:pt x="116" y="130"/>
                  </a:lnTo>
                  <a:lnTo>
                    <a:pt x="116" y="125"/>
                  </a:lnTo>
                  <a:lnTo>
                    <a:pt x="119" y="123"/>
                  </a:lnTo>
                  <a:lnTo>
                    <a:pt x="120" y="119"/>
                  </a:lnTo>
                  <a:lnTo>
                    <a:pt x="116" y="117"/>
                  </a:lnTo>
                  <a:lnTo>
                    <a:pt x="121" y="114"/>
                  </a:lnTo>
                  <a:lnTo>
                    <a:pt x="122" y="110"/>
                  </a:lnTo>
                  <a:lnTo>
                    <a:pt x="120" y="108"/>
                  </a:lnTo>
                  <a:lnTo>
                    <a:pt x="119" y="104"/>
                  </a:lnTo>
                  <a:lnTo>
                    <a:pt x="119" y="100"/>
                  </a:lnTo>
                  <a:lnTo>
                    <a:pt x="115" y="95"/>
                  </a:lnTo>
                  <a:lnTo>
                    <a:pt x="108" y="83"/>
                  </a:lnTo>
                  <a:lnTo>
                    <a:pt x="106" y="75"/>
                  </a:lnTo>
                  <a:lnTo>
                    <a:pt x="96" y="41"/>
                  </a:lnTo>
                  <a:lnTo>
                    <a:pt x="89" y="12"/>
                  </a:lnTo>
                  <a:lnTo>
                    <a:pt x="87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1" y="7"/>
                  </a:lnTo>
                  <a:lnTo>
                    <a:pt x="1" y="14"/>
                  </a:lnTo>
                  <a:lnTo>
                    <a:pt x="0" y="106"/>
                  </a:lnTo>
                  <a:lnTo>
                    <a:pt x="0" y="155"/>
                  </a:lnTo>
                  <a:lnTo>
                    <a:pt x="6" y="196"/>
                  </a:lnTo>
                  <a:lnTo>
                    <a:pt x="8" y="196"/>
                  </a:lnTo>
                  <a:lnTo>
                    <a:pt x="11" y="197"/>
                  </a:lnTo>
                  <a:lnTo>
                    <a:pt x="15" y="198"/>
                  </a:lnTo>
                  <a:lnTo>
                    <a:pt x="16" y="195"/>
                  </a:lnTo>
                  <a:lnTo>
                    <a:pt x="15" y="191"/>
                  </a:lnTo>
                  <a:lnTo>
                    <a:pt x="16" y="187"/>
                  </a:lnTo>
                  <a:lnTo>
                    <a:pt x="18" y="185"/>
                  </a:lnTo>
                  <a:lnTo>
                    <a:pt x="21" y="184"/>
                  </a:lnTo>
                  <a:lnTo>
                    <a:pt x="22" y="186"/>
                  </a:lnTo>
                  <a:lnTo>
                    <a:pt x="22" y="189"/>
                  </a:lnTo>
                  <a:lnTo>
                    <a:pt x="21" y="191"/>
                  </a:lnTo>
                  <a:lnTo>
                    <a:pt x="22" y="193"/>
                  </a:lnTo>
                  <a:lnTo>
                    <a:pt x="23" y="194"/>
                  </a:lnTo>
                  <a:lnTo>
                    <a:pt x="25" y="195"/>
                  </a:lnTo>
                  <a:lnTo>
                    <a:pt x="27" y="197"/>
                  </a:lnTo>
                  <a:lnTo>
                    <a:pt x="27" y="199"/>
                  </a:lnTo>
                  <a:lnTo>
                    <a:pt x="27" y="200"/>
                  </a:lnTo>
                  <a:lnTo>
                    <a:pt x="25" y="202"/>
                  </a:lnTo>
                  <a:lnTo>
                    <a:pt x="27" y="201"/>
                  </a:lnTo>
                  <a:lnTo>
                    <a:pt x="31" y="200"/>
                  </a:lnTo>
                  <a:lnTo>
                    <a:pt x="36" y="199"/>
                  </a:lnTo>
                  <a:lnTo>
                    <a:pt x="38" y="197"/>
                  </a:lnTo>
                  <a:lnTo>
                    <a:pt x="39" y="197"/>
                  </a:lnTo>
                  <a:lnTo>
                    <a:pt x="43" y="196"/>
                  </a:lnTo>
                  <a:lnTo>
                    <a:pt x="44" y="195"/>
                  </a:lnTo>
                  <a:lnTo>
                    <a:pt x="44" y="195"/>
                  </a:lnTo>
                  <a:lnTo>
                    <a:pt x="40" y="188"/>
                  </a:lnTo>
                  <a:close/>
                </a:path>
              </a:pathLst>
            </a:custGeom>
            <a:solidFill>
              <a:srgbClr val="FD915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77" name="Google Shape;777;p147"/>
            <p:cNvSpPr/>
            <p:nvPr/>
          </p:nvSpPr>
          <p:spPr>
            <a:xfrm>
              <a:off x="6942519" y="2800604"/>
              <a:ext cx="195628" cy="342348"/>
            </a:xfrm>
            <a:custGeom>
              <a:rect b="b" l="l" r="r" t="t"/>
              <a:pathLst>
                <a:path extrusionOk="0" h="203" w="116">
                  <a:moveTo>
                    <a:pt x="110" y="148"/>
                  </a:moveTo>
                  <a:lnTo>
                    <a:pt x="110" y="99"/>
                  </a:lnTo>
                  <a:lnTo>
                    <a:pt x="111" y="7"/>
                  </a:lnTo>
                  <a:lnTo>
                    <a:pt x="111" y="0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2" y="8"/>
                  </a:lnTo>
                  <a:lnTo>
                    <a:pt x="38" y="10"/>
                  </a:lnTo>
                  <a:lnTo>
                    <a:pt x="36" y="12"/>
                  </a:lnTo>
                  <a:lnTo>
                    <a:pt x="35" y="15"/>
                  </a:lnTo>
                  <a:lnTo>
                    <a:pt x="33" y="17"/>
                  </a:lnTo>
                  <a:lnTo>
                    <a:pt x="32" y="17"/>
                  </a:lnTo>
                  <a:lnTo>
                    <a:pt x="30" y="22"/>
                  </a:lnTo>
                  <a:lnTo>
                    <a:pt x="30" y="26"/>
                  </a:lnTo>
                  <a:lnTo>
                    <a:pt x="27" y="31"/>
                  </a:lnTo>
                  <a:lnTo>
                    <a:pt x="22" y="37"/>
                  </a:lnTo>
                  <a:lnTo>
                    <a:pt x="19" y="40"/>
                  </a:lnTo>
                  <a:lnTo>
                    <a:pt x="18" y="44"/>
                  </a:lnTo>
                  <a:lnTo>
                    <a:pt x="20" y="45"/>
                  </a:lnTo>
                  <a:lnTo>
                    <a:pt x="18" y="48"/>
                  </a:lnTo>
                  <a:lnTo>
                    <a:pt x="16" y="52"/>
                  </a:lnTo>
                  <a:lnTo>
                    <a:pt x="17" y="54"/>
                  </a:lnTo>
                  <a:lnTo>
                    <a:pt x="16" y="54"/>
                  </a:lnTo>
                  <a:lnTo>
                    <a:pt x="13" y="58"/>
                  </a:lnTo>
                  <a:lnTo>
                    <a:pt x="11" y="61"/>
                  </a:lnTo>
                  <a:lnTo>
                    <a:pt x="12" y="62"/>
                  </a:lnTo>
                  <a:lnTo>
                    <a:pt x="11" y="64"/>
                  </a:lnTo>
                  <a:lnTo>
                    <a:pt x="11" y="66"/>
                  </a:lnTo>
                  <a:lnTo>
                    <a:pt x="12" y="67"/>
                  </a:lnTo>
                  <a:lnTo>
                    <a:pt x="14" y="70"/>
                  </a:lnTo>
                  <a:lnTo>
                    <a:pt x="14" y="72"/>
                  </a:lnTo>
                  <a:lnTo>
                    <a:pt x="14" y="78"/>
                  </a:lnTo>
                  <a:lnTo>
                    <a:pt x="15" y="81"/>
                  </a:lnTo>
                  <a:lnTo>
                    <a:pt x="14" y="84"/>
                  </a:lnTo>
                  <a:lnTo>
                    <a:pt x="12" y="89"/>
                  </a:lnTo>
                  <a:lnTo>
                    <a:pt x="11" y="89"/>
                  </a:lnTo>
                  <a:lnTo>
                    <a:pt x="14" y="91"/>
                  </a:lnTo>
                  <a:lnTo>
                    <a:pt x="15" y="94"/>
                  </a:lnTo>
                  <a:lnTo>
                    <a:pt x="15" y="96"/>
                  </a:lnTo>
                  <a:lnTo>
                    <a:pt x="11" y="98"/>
                  </a:lnTo>
                  <a:lnTo>
                    <a:pt x="14" y="100"/>
                  </a:lnTo>
                  <a:lnTo>
                    <a:pt x="15" y="102"/>
                  </a:lnTo>
                  <a:lnTo>
                    <a:pt x="15" y="103"/>
                  </a:lnTo>
                  <a:lnTo>
                    <a:pt x="16" y="108"/>
                  </a:lnTo>
                  <a:lnTo>
                    <a:pt x="16" y="110"/>
                  </a:lnTo>
                  <a:lnTo>
                    <a:pt x="19" y="112"/>
                  </a:lnTo>
                  <a:lnTo>
                    <a:pt x="20" y="115"/>
                  </a:lnTo>
                  <a:lnTo>
                    <a:pt x="19" y="123"/>
                  </a:lnTo>
                  <a:lnTo>
                    <a:pt x="16" y="126"/>
                  </a:lnTo>
                  <a:lnTo>
                    <a:pt x="15" y="126"/>
                  </a:lnTo>
                  <a:lnTo>
                    <a:pt x="15" y="130"/>
                  </a:lnTo>
                  <a:lnTo>
                    <a:pt x="14" y="132"/>
                  </a:lnTo>
                  <a:lnTo>
                    <a:pt x="10" y="138"/>
                  </a:lnTo>
                  <a:lnTo>
                    <a:pt x="8" y="140"/>
                  </a:lnTo>
                  <a:lnTo>
                    <a:pt x="7" y="147"/>
                  </a:lnTo>
                  <a:lnTo>
                    <a:pt x="6" y="149"/>
                  </a:lnTo>
                  <a:lnTo>
                    <a:pt x="5" y="150"/>
                  </a:lnTo>
                  <a:lnTo>
                    <a:pt x="4" y="153"/>
                  </a:lnTo>
                  <a:lnTo>
                    <a:pt x="4" y="155"/>
                  </a:lnTo>
                  <a:lnTo>
                    <a:pt x="4" y="160"/>
                  </a:lnTo>
                  <a:lnTo>
                    <a:pt x="1" y="162"/>
                  </a:lnTo>
                  <a:lnTo>
                    <a:pt x="0" y="164"/>
                  </a:lnTo>
                  <a:lnTo>
                    <a:pt x="0" y="167"/>
                  </a:lnTo>
                  <a:lnTo>
                    <a:pt x="1" y="171"/>
                  </a:lnTo>
                  <a:lnTo>
                    <a:pt x="66" y="168"/>
                  </a:lnTo>
                  <a:lnTo>
                    <a:pt x="65" y="184"/>
                  </a:lnTo>
                  <a:lnTo>
                    <a:pt x="67" y="188"/>
                  </a:lnTo>
                  <a:lnTo>
                    <a:pt x="70" y="192"/>
                  </a:lnTo>
                  <a:lnTo>
                    <a:pt x="71" y="199"/>
                  </a:lnTo>
                  <a:lnTo>
                    <a:pt x="71" y="203"/>
                  </a:lnTo>
                  <a:lnTo>
                    <a:pt x="71" y="203"/>
                  </a:lnTo>
                  <a:lnTo>
                    <a:pt x="72" y="203"/>
                  </a:lnTo>
                  <a:lnTo>
                    <a:pt x="77" y="200"/>
                  </a:lnTo>
                  <a:lnTo>
                    <a:pt x="79" y="199"/>
                  </a:lnTo>
                  <a:lnTo>
                    <a:pt x="82" y="197"/>
                  </a:lnTo>
                  <a:lnTo>
                    <a:pt x="82" y="193"/>
                  </a:lnTo>
                  <a:lnTo>
                    <a:pt x="86" y="193"/>
                  </a:lnTo>
                  <a:lnTo>
                    <a:pt x="89" y="193"/>
                  </a:lnTo>
                  <a:lnTo>
                    <a:pt x="93" y="192"/>
                  </a:lnTo>
                  <a:lnTo>
                    <a:pt x="98" y="190"/>
                  </a:lnTo>
                  <a:lnTo>
                    <a:pt x="102" y="190"/>
                  </a:lnTo>
                  <a:lnTo>
                    <a:pt x="104" y="190"/>
                  </a:lnTo>
                  <a:lnTo>
                    <a:pt x="107" y="190"/>
                  </a:lnTo>
                  <a:lnTo>
                    <a:pt x="109" y="190"/>
                  </a:lnTo>
                  <a:lnTo>
                    <a:pt x="113" y="192"/>
                  </a:lnTo>
                  <a:lnTo>
                    <a:pt x="115" y="190"/>
                  </a:lnTo>
                  <a:lnTo>
                    <a:pt x="116" y="189"/>
                  </a:lnTo>
                  <a:lnTo>
                    <a:pt x="116" y="189"/>
                  </a:lnTo>
                  <a:lnTo>
                    <a:pt x="116" y="189"/>
                  </a:lnTo>
                  <a:lnTo>
                    <a:pt x="110" y="148"/>
                  </a:lnTo>
                  <a:close/>
                </a:path>
              </a:pathLst>
            </a:custGeom>
            <a:solidFill>
              <a:srgbClr val="FD915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78" name="Google Shape;778;p147"/>
            <p:cNvSpPr/>
            <p:nvPr/>
          </p:nvSpPr>
          <p:spPr>
            <a:xfrm>
              <a:off x="7559758" y="2387426"/>
              <a:ext cx="242848" cy="177077"/>
            </a:xfrm>
            <a:custGeom>
              <a:rect b="b" l="l" r="r" t="t"/>
              <a:pathLst>
                <a:path extrusionOk="0" h="123" w="170">
                  <a:moveTo>
                    <a:pt x="134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93" y="51"/>
                    <a:pt x="93" y="51"/>
                    <a:pt x="93" y="51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2" y="60"/>
                    <a:pt x="92" y="60"/>
                    <a:pt x="92" y="60"/>
                  </a:cubicBezTo>
                  <a:cubicBezTo>
                    <a:pt x="88" y="61"/>
                    <a:pt x="88" y="61"/>
                    <a:pt x="88" y="61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4" y="75"/>
                    <a:pt x="94" y="75"/>
                    <a:pt x="94" y="75"/>
                  </a:cubicBezTo>
                  <a:cubicBezTo>
                    <a:pt x="97" y="74"/>
                    <a:pt x="97" y="74"/>
                    <a:pt x="97" y="74"/>
                  </a:cubicBezTo>
                  <a:cubicBezTo>
                    <a:pt x="101" y="75"/>
                    <a:pt x="101" y="75"/>
                    <a:pt x="101" y="75"/>
                  </a:cubicBezTo>
                  <a:cubicBezTo>
                    <a:pt x="102" y="76"/>
                    <a:pt x="102" y="76"/>
                    <a:pt x="102" y="76"/>
                  </a:cubicBezTo>
                  <a:cubicBezTo>
                    <a:pt x="106" y="75"/>
                    <a:pt x="106" y="75"/>
                    <a:pt x="106" y="75"/>
                  </a:cubicBezTo>
                  <a:cubicBezTo>
                    <a:pt x="119" y="76"/>
                    <a:pt x="119" y="76"/>
                    <a:pt x="119" y="76"/>
                  </a:cubicBezTo>
                  <a:cubicBezTo>
                    <a:pt x="122" y="78"/>
                    <a:pt x="122" y="78"/>
                    <a:pt x="122" y="78"/>
                  </a:cubicBezTo>
                  <a:cubicBezTo>
                    <a:pt x="126" y="80"/>
                    <a:pt x="126" y="80"/>
                    <a:pt x="126" y="80"/>
                  </a:cubicBezTo>
                  <a:cubicBezTo>
                    <a:pt x="129" y="79"/>
                    <a:pt x="129" y="79"/>
                    <a:pt x="129" y="79"/>
                  </a:cubicBezTo>
                  <a:cubicBezTo>
                    <a:pt x="127" y="75"/>
                    <a:pt x="127" y="75"/>
                    <a:pt x="127" y="75"/>
                  </a:cubicBezTo>
                  <a:cubicBezTo>
                    <a:pt x="124" y="72"/>
                    <a:pt x="124" y="72"/>
                    <a:pt x="124" y="72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8"/>
                    <a:pt x="124" y="68"/>
                    <a:pt x="124" y="68"/>
                  </a:cubicBezTo>
                  <a:cubicBezTo>
                    <a:pt x="118" y="60"/>
                    <a:pt x="118" y="60"/>
                    <a:pt x="118" y="60"/>
                  </a:cubicBezTo>
                  <a:cubicBezTo>
                    <a:pt x="116" y="57"/>
                    <a:pt x="116" y="57"/>
                    <a:pt x="116" y="57"/>
                  </a:cubicBezTo>
                  <a:cubicBezTo>
                    <a:pt x="116" y="50"/>
                    <a:pt x="116" y="50"/>
                    <a:pt x="116" y="50"/>
                  </a:cubicBezTo>
                  <a:cubicBezTo>
                    <a:pt x="115" y="43"/>
                    <a:pt x="115" y="43"/>
                    <a:pt x="115" y="43"/>
                  </a:cubicBezTo>
                  <a:cubicBezTo>
                    <a:pt x="116" y="36"/>
                    <a:pt x="116" y="36"/>
                    <a:pt x="116" y="36"/>
                  </a:cubicBezTo>
                  <a:cubicBezTo>
                    <a:pt x="113" y="31"/>
                    <a:pt x="113" y="31"/>
                    <a:pt x="113" y="31"/>
                  </a:cubicBezTo>
                  <a:cubicBezTo>
                    <a:pt x="111" y="28"/>
                    <a:pt x="111" y="28"/>
                    <a:pt x="111" y="28"/>
                  </a:cubicBezTo>
                  <a:cubicBezTo>
                    <a:pt x="115" y="28"/>
                    <a:pt x="115" y="28"/>
                    <a:pt x="115" y="28"/>
                  </a:cubicBezTo>
                  <a:cubicBezTo>
                    <a:pt x="118" y="22"/>
                    <a:pt x="118" y="22"/>
                    <a:pt x="118" y="22"/>
                  </a:cubicBezTo>
                  <a:cubicBezTo>
                    <a:pt x="124" y="18"/>
                    <a:pt x="124" y="18"/>
                    <a:pt x="124" y="18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5" y="21"/>
                    <a:pt x="125" y="21"/>
                    <a:pt x="125" y="21"/>
                  </a:cubicBezTo>
                  <a:cubicBezTo>
                    <a:pt x="123" y="27"/>
                    <a:pt x="123" y="27"/>
                    <a:pt x="123" y="27"/>
                  </a:cubicBezTo>
                  <a:cubicBezTo>
                    <a:pt x="123" y="31"/>
                    <a:pt x="123" y="31"/>
                    <a:pt x="123" y="31"/>
                  </a:cubicBezTo>
                  <a:cubicBezTo>
                    <a:pt x="127" y="31"/>
                    <a:pt x="127" y="31"/>
                    <a:pt x="127" y="31"/>
                  </a:cubicBezTo>
                  <a:cubicBezTo>
                    <a:pt x="122" y="36"/>
                    <a:pt x="122" y="36"/>
                    <a:pt x="122" y="36"/>
                  </a:cubicBezTo>
                  <a:cubicBezTo>
                    <a:pt x="120" y="39"/>
                    <a:pt x="120" y="39"/>
                    <a:pt x="120" y="39"/>
                  </a:cubicBezTo>
                  <a:cubicBezTo>
                    <a:pt x="126" y="41"/>
                    <a:pt x="126" y="41"/>
                    <a:pt x="126" y="41"/>
                  </a:cubicBezTo>
                  <a:cubicBezTo>
                    <a:pt x="128" y="42"/>
                    <a:pt x="128" y="42"/>
                    <a:pt x="128" y="42"/>
                  </a:cubicBezTo>
                  <a:cubicBezTo>
                    <a:pt x="131" y="46"/>
                    <a:pt x="131" y="46"/>
                    <a:pt x="131" y="46"/>
                  </a:cubicBezTo>
                  <a:cubicBezTo>
                    <a:pt x="130" y="47"/>
                    <a:pt x="130" y="47"/>
                    <a:pt x="130" y="47"/>
                  </a:cubicBezTo>
                  <a:cubicBezTo>
                    <a:pt x="134" y="51"/>
                    <a:pt x="134" y="51"/>
                    <a:pt x="134" y="51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30" y="57"/>
                    <a:pt x="130" y="57"/>
                    <a:pt x="130" y="57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8" y="61"/>
                    <a:pt x="128" y="61"/>
                    <a:pt x="128" y="61"/>
                  </a:cubicBezTo>
                  <a:cubicBezTo>
                    <a:pt x="127" y="63"/>
                    <a:pt x="127" y="63"/>
                    <a:pt x="127" y="63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33" y="66"/>
                    <a:pt x="133" y="66"/>
                    <a:pt x="133" y="66"/>
                  </a:cubicBezTo>
                  <a:cubicBezTo>
                    <a:pt x="139" y="66"/>
                    <a:pt x="139" y="66"/>
                    <a:pt x="139" y="66"/>
                  </a:cubicBezTo>
                  <a:cubicBezTo>
                    <a:pt x="143" y="69"/>
                    <a:pt x="143" y="69"/>
                    <a:pt x="143" y="69"/>
                  </a:cubicBezTo>
                  <a:cubicBezTo>
                    <a:pt x="146" y="75"/>
                    <a:pt x="146" y="75"/>
                    <a:pt x="146" y="75"/>
                  </a:cubicBezTo>
                  <a:cubicBezTo>
                    <a:pt x="148" y="80"/>
                    <a:pt x="148" y="80"/>
                    <a:pt x="148" y="80"/>
                  </a:cubicBezTo>
                  <a:cubicBezTo>
                    <a:pt x="147" y="81"/>
                    <a:pt x="147" y="81"/>
                    <a:pt x="147" y="81"/>
                  </a:cubicBezTo>
                  <a:cubicBezTo>
                    <a:pt x="150" y="84"/>
                    <a:pt x="150" y="84"/>
                    <a:pt x="150" y="84"/>
                  </a:cubicBezTo>
                  <a:cubicBezTo>
                    <a:pt x="152" y="89"/>
                    <a:pt x="152" y="89"/>
                    <a:pt x="152" y="89"/>
                  </a:cubicBezTo>
                  <a:cubicBezTo>
                    <a:pt x="149" y="98"/>
                    <a:pt x="149" y="98"/>
                    <a:pt x="149" y="98"/>
                  </a:cubicBezTo>
                  <a:cubicBezTo>
                    <a:pt x="148" y="104"/>
                    <a:pt x="148" y="104"/>
                    <a:pt x="148" y="104"/>
                  </a:cubicBezTo>
                  <a:cubicBezTo>
                    <a:pt x="148" y="114"/>
                    <a:pt x="148" y="114"/>
                    <a:pt x="148" y="114"/>
                  </a:cubicBezTo>
                  <a:cubicBezTo>
                    <a:pt x="149" y="120"/>
                    <a:pt x="149" y="120"/>
                    <a:pt x="149" y="120"/>
                  </a:cubicBezTo>
                  <a:cubicBezTo>
                    <a:pt x="151" y="123"/>
                    <a:pt x="151" y="123"/>
                    <a:pt x="151" y="123"/>
                  </a:cubicBezTo>
                  <a:cubicBezTo>
                    <a:pt x="153" y="116"/>
                    <a:pt x="153" y="116"/>
                    <a:pt x="153" y="116"/>
                  </a:cubicBezTo>
                  <a:cubicBezTo>
                    <a:pt x="154" y="105"/>
                    <a:pt x="154" y="105"/>
                    <a:pt x="154" y="105"/>
                  </a:cubicBezTo>
                  <a:cubicBezTo>
                    <a:pt x="157" y="102"/>
                    <a:pt x="157" y="102"/>
                    <a:pt x="157" y="102"/>
                  </a:cubicBezTo>
                  <a:cubicBezTo>
                    <a:pt x="157" y="99"/>
                    <a:pt x="157" y="99"/>
                    <a:pt x="157" y="99"/>
                  </a:cubicBezTo>
                  <a:cubicBezTo>
                    <a:pt x="157" y="97"/>
                    <a:pt x="157" y="97"/>
                    <a:pt x="157" y="97"/>
                  </a:cubicBezTo>
                  <a:cubicBezTo>
                    <a:pt x="160" y="95"/>
                    <a:pt x="160" y="95"/>
                    <a:pt x="160" y="95"/>
                  </a:cubicBezTo>
                  <a:cubicBezTo>
                    <a:pt x="163" y="91"/>
                    <a:pt x="163" y="91"/>
                    <a:pt x="163" y="91"/>
                  </a:cubicBezTo>
                  <a:cubicBezTo>
                    <a:pt x="163" y="82"/>
                    <a:pt x="163" y="82"/>
                    <a:pt x="163" y="82"/>
                  </a:cubicBezTo>
                  <a:cubicBezTo>
                    <a:pt x="163" y="79"/>
                    <a:pt x="163" y="79"/>
                    <a:pt x="163" y="79"/>
                  </a:cubicBezTo>
                  <a:cubicBezTo>
                    <a:pt x="163" y="75"/>
                    <a:pt x="163" y="75"/>
                    <a:pt x="163" y="75"/>
                  </a:cubicBezTo>
                  <a:cubicBezTo>
                    <a:pt x="167" y="71"/>
                    <a:pt x="167" y="71"/>
                    <a:pt x="167" y="71"/>
                  </a:cubicBezTo>
                  <a:cubicBezTo>
                    <a:pt x="168" y="74"/>
                    <a:pt x="168" y="74"/>
                    <a:pt x="168" y="74"/>
                  </a:cubicBezTo>
                  <a:cubicBezTo>
                    <a:pt x="167" y="77"/>
                    <a:pt x="167" y="77"/>
                    <a:pt x="167" y="77"/>
                  </a:cubicBezTo>
                  <a:cubicBezTo>
                    <a:pt x="167" y="77"/>
                    <a:pt x="165" y="80"/>
                    <a:pt x="165" y="80"/>
                  </a:cubicBezTo>
                  <a:cubicBezTo>
                    <a:pt x="166" y="81"/>
                    <a:pt x="168" y="82"/>
                    <a:pt x="168" y="82"/>
                  </a:cubicBezTo>
                  <a:cubicBezTo>
                    <a:pt x="170" y="77"/>
                    <a:pt x="170" y="77"/>
                    <a:pt x="170" y="77"/>
                  </a:cubicBezTo>
                  <a:cubicBezTo>
                    <a:pt x="170" y="68"/>
                    <a:pt x="170" y="68"/>
                    <a:pt x="170" y="68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48" y="57"/>
                    <a:pt x="148" y="57"/>
                    <a:pt x="148" y="57"/>
                  </a:cubicBezTo>
                  <a:lnTo>
                    <a:pt x="134" y="0"/>
                  </a:ln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79" name="Google Shape;779;p147"/>
            <p:cNvSpPr/>
            <p:nvPr/>
          </p:nvSpPr>
          <p:spPr>
            <a:xfrm>
              <a:off x="7045393" y="2498731"/>
              <a:ext cx="398000" cy="205746"/>
            </a:xfrm>
            <a:custGeom>
              <a:rect b="b" l="l" r="r" t="t"/>
              <a:pathLst>
                <a:path extrusionOk="0" h="122" w="236">
                  <a:moveTo>
                    <a:pt x="202" y="94"/>
                  </a:moveTo>
                  <a:lnTo>
                    <a:pt x="207" y="91"/>
                  </a:lnTo>
                  <a:lnTo>
                    <a:pt x="210" y="89"/>
                  </a:lnTo>
                  <a:lnTo>
                    <a:pt x="214" y="88"/>
                  </a:lnTo>
                  <a:lnTo>
                    <a:pt x="217" y="79"/>
                  </a:lnTo>
                  <a:lnTo>
                    <a:pt x="220" y="74"/>
                  </a:lnTo>
                  <a:lnTo>
                    <a:pt x="231" y="70"/>
                  </a:lnTo>
                  <a:lnTo>
                    <a:pt x="235" y="64"/>
                  </a:lnTo>
                  <a:lnTo>
                    <a:pt x="236" y="60"/>
                  </a:lnTo>
                  <a:lnTo>
                    <a:pt x="232" y="54"/>
                  </a:lnTo>
                  <a:lnTo>
                    <a:pt x="227" y="49"/>
                  </a:lnTo>
                  <a:lnTo>
                    <a:pt x="222" y="42"/>
                  </a:lnTo>
                  <a:lnTo>
                    <a:pt x="220" y="36"/>
                  </a:lnTo>
                  <a:lnTo>
                    <a:pt x="217" y="23"/>
                  </a:lnTo>
                  <a:lnTo>
                    <a:pt x="218" y="22"/>
                  </a:lnTo>
                  <a:lnTo>
                    <a:pt x="215" y="22"/>
                  </a:lnTo>
                  <a:lnTo>
                    <a:pt x="211" y="18"/>
                  </a:lnTo>
                  <a:lnTo>
                    <a:pt x="207" y="13"/>
                  </a:lnTo>
                  <a:lnTo>
                    <a:pt x="204" y="10"/>
                  </a:lnTo>
                  <a:lnTo>
                    <a:pt x="203" y="11"/>
                  </a:lnTo>
                  <a:lnTo>
                    <a:pt x="201" y="12"/>
                  </a:lnTo>
                  <a:lnTo>
                    <a:pt x="199" y="15"/>
                  </a:lnTo>
                  <a:lnTo>
                    <a:pt x="198" y="16"/>
                  </a:lnTo>
                  <a:lnTo>
                    <a:pt x="192" y="17"/>
                  </a:lnTo>
                  <a:lnTo>
                    <a:pt x="187" y="15"/>
                  </a:lnTo>
                  <a:lnTo>
                    <a:pt x="184" y="13"/>
                  </a:lnTo>
                  <a:lnTo>
                    <a:pt x="183" y="14"/>
                  </a:lnTo>
                  <a:lnTo>
                    <a:pt x="181" y="16"/>
                  </a:lnTo>
                  <a:lnTo>
                    <a:pt x="181" y="17"/>
                  </a:lnTo>
                  <a:lnTo>
                    <a:pt x="178" y="18"/>
                  </a:lnTo>
                  <a:lnTo>
                    <a:pt x="176" y="16"/>
                  </a:lnTo>
                  <a:lnTo>
                    <a:pt x="174" y="15"/>
                  </a:lnTo>
                  <a:lnTo>
                    <a:pt x="171" y="14"/>
                  </a:lnTo>
                  <a:lnTo>
                    <a:pt x="166" y="13"/>
                  </a:lnTo>
                  <a:lnTo>
                    <a:pt x="165" y="11"/>
                  </a:lnTo>
                  <a:lnTo>
                    <a:pt x="163" y="7"/>
                  </a:lnTo>
                  <a:lnTo>
                    <a:pt x="159" y="4"/>
                  </a:lnTo>
                  <a:lnTo>
                    <a:pt x="154" y="0"/>
                  </a:lnTo>
                  <a:lnTo>
                    <a:pt x="153" y="1"/>
                  </a:lnTo>
                  <a:lnTo>
                    <a:pt x="148" y="3"/>
                  </a:lnTo>
                  <a:lnTo>
                    <a:pt x="143" y="1"/>
                  </a:lnTo>
                  <a:lnTo>
                    <a:pt x="141" y="2"/>
                  </a:lnTo>
                  <a:lnTo>
                    <a:pt x="142" y="6"/>
                  </a:lnTo>
                  <a:lnTo>
                    <a:pt x="144" y="7"/>
                  </a:lnTo>
                  <a:lnTo>
                    <a:pt x="143" y="9"/>
                  </a:lnTo>
                  <a:lnTo>
                    <a:pt x="144" y="15"/>
                  </a:lnTo>
                  <a:lnTo>
                    <a:pt x="142" y="17"/>
                  </a:lnTo>
                  <a:lnTo>
                    <a:pt x="138" y="17"/>
                  </a:lnTo>
                  <a:lnTo>
                    <a:pt x="134" y="19"/>
                  </a:lnTo>
                  <a:lnTo>
                    <a:pt x="126" y="20"/>
                  </a:lnTo>
                  <a:lnTo>
                    <a:pt x="125" y="21"/>
                  </a:lnTo>
                  <a:lnTo>
                    <a:pt x="125" y="23"/>
                  </a:lnTo>
                  <a:lnTo>
                    <a:pt x="124" y="25"/>
                  </a:lnTo>
                  <a:lnTo>
                    <a:pt x="124" y="29"/>
                  </a:lnTo>
                  <a:lnTo>
                    <a:pt x="122" y="33"/>
                  </a:lnTo>
                  <a:lnTo>
                    <a:pt x="120" y="37"/>
                  </a:lnTo>
                  <a:lnTo>
                    <a:pt x="118" y="39"/>
                  </a:lnTo>
                  <a:lnTo>
                    <a:pt x="115" y="39"/>
                  </a:lnTo>
                  <a:lnTo>
                    <a:pt x="112" y="44"/>
                  </a:lnTo>
                  <a:lnTo>
                    <a:pt x="112" y="47"/>
                  </a:lnTo>
                  <a:lnTo>
                    <a:pt x="110" y="51"/>
                  </a:lnTo>
                  <a:lnTo>
                    <a:pt x="104" y="52"/>
                  </a:lnTo>
                  <a:lnTo>
                    <a:pt x="103" y="51"/>
                  </a:lnTo>
                  <a:lnTo>
                    <a:pt x="100" y="48"/>
                  </a:lnTo>
                  <a:lnTo>
                    <a:pt x="99" y="44"/>
                  </a:lnTo>
                  <a:lnTo>
                    <a:pt x="97" y="44"/>
                  </a:lnTo>
                  <a:lnTo>
                    <a:pt x="96" y="48"/>
                  </a:lnTo>
                  <a:lnTo>
                    <a:pt x="93" y="51"/>
                  </a:lnTo>
                  <a:lnTo>
                    <a:pt x="93" y="55"/>
                  </a:lnTo>
                  <a:lnTo>
                    <a:pt x="92" y="58"/>
                  </a:lnTo>
                  <a:lnTo>
                    <a:pt x="88" y="57"/>
                  </a:lnTo>
                  <a:lnTo>
                    <a:pt x="86" y="55"/>
                  </a:lnTo>
                  <a:lnTo>
                    <a:pt x="82" y="55"/>
                  </a:lnTo>
                  <a:lnTo>
                    <a:pt x="80" y="56"/>
                  </a:lnTo>
                  <a:lnTo>
                    <a:pt x="76" y="57"/>
                  </a:lnTo>
                  <a:lnTo>
                    <a:pt x="76" y="61"/>
                  </a:lnTo>
                  <a:lnTo>
                    <a:pt x="75" y="62"/>
                  </a:lnTo>
                  <a:lnTo>
                    <a:pt x="71" y="60"/>
                  </a:lnTo>
                  <a:lnTo>
                    <a:pt x="68" y="57"/>
                  </a:lnTo>
                  <a:lnTo>
                    <a:pt x="63" y="57"/>
                  </a:lnTo>
                  <a:lnTo>
                    <a:pt x="60" y="57"/>
                  </a:lnTo>
                  <a:lnTo>
                    <a:pt x="57" y="61"/>
                  </a:lnTo>
                  <a:lnTo>
                    <a:pt x="49" y="61"/>
                  </a:lnTo>
                  <a:lnTo>
                    <a:pt x="49" y="66"/>
                  </a:lnTo>
                  <a:lnTo>
                    <a:pt x="46" y="66"/>
                  </a:lnTo>
                  <a:lnTo>
                    <a:pt x="43" y="67"/>
                  </a:lnTo>
                  <a:lnTo>
                    <a:pt x="43" y="71"/>
                  </a:lnTo>
                  <a:lnTo>
                    <a:pt x="43" y="72"/>
                  </a:lnTo>
                  <a:lnTo>
                    <a:pt x="43" y="75"/>
                  </a:lnTo>
                  <a:lnTo>
                    <a:pt x="44" y="78"/>
                  </a:lnTo>
                  <a:lnTo>
                    <a:pt x="42" y="79"/>
                  </a:lnTo>
                  <a:lnTo>
                    <a:pt x="36" y="81"/>
                  </a:lnTo>
                  <a:lnTo>
                    <a:pt x="33" y="83"/>
                  </a:lnTo>
                  <a:lnTo>
                    <a:pt x="33" y="88"/>
                  </a:lnTo>
                  <a:lnTo>
                    <a:pt x="35" y="93"/>
                  </a:lnTo>
                  <a:lnTo>
                    <a:pt x="33" y="94"/>
                  </a:lnTo>
                  <a:lnTo>
                    <a:pt x="30" y="94"/>
                  </a:lnTo>
                  <a:lnTo>
                    <a:pt x="27" y="94"/>
                  </a:lnTo>
                  <a:lnTo>
                    <a:pt x="23" y="91"/>
                  </a:lnTo>
                  <a:lnTo>
                    <a:pt x="19" y="89"/>
                  </a:lnTo>
                  <a:lnTo>
                    <a:pt x="17" y="90"/>
                  </a:lnTo>
                  <a:lnTo>
                    <a:pt x="14" y="93"/>
                  </a:lnTo>
                  <a:lnTo>
                    <a:pt x="11" y="94"/>
                  </a:lnTo>
                  <a:lnTo>
                    <a:pt x="10" y="97"/>
                  </a:lnTo>
                  <a:lnTo>
                    <a:pt x="10" y="100"/>
                  </a:lnTo>
                  <a:lnTo>
                    <a:pt x="14" y="102"/>
                  </a:lnTo>
                  <a:lnTo>
                    <a:pt x="14" y="104"/>
                  </a:lnTo>
                  <a:lnTo>
                    <a:pt x="14" y="107"/>
                  </a:lnTo>
                  <a:lnTo>
                    <a:pt x="14" y="112"/>
                  </a:lnTo>
                  <a:lnTo>
                    <a:pt x="12" y="115"/>
                  </a:lnTo>
                  <a:lnTo>
                    <a:pt x="10" y="116"/>
                  </a:lnTo>
                  <a:lnTo>
                    <a:pt x="7" y="116"/>
                  </a:lnTo>
                  <a:lnTo>
                    <a:pt x="5" y="117"/>
                  </a:lnTo>
                  <a:lnTo>
                    <a:pt x="5" y="117"/>
                  </a:lnTo>
                  <a:lnTo>
                    <a:pt x="4" y="117"/>
                  </a:lnTo>
                  <a:lnTo>
                    <a:pt x="0" y="117"/>
                  </a:lnTo>
                  <a:lnTo>
                    <a:pt x="0" y="118"/>
                  </a:lnTo>
                  <a:lnTo>
                    <a:pt x="0" y="121"/>
                  </a:lnTo>
                  <a:lnTo>
                    <a:pt x="0" y="122"/>
                  </a:lnTo>
                  <a:lnTo>
                    <a:pt x="2" y="121"/>
                  </a:lnTo>
                  <a:lnTo>
                    <a:pt x="52" y="120"/>
                  </a:lnTo>
                  <a:lnTo>
                    <a:pt x="50" y="111"/>
                  </a:lnTo>
                  <a:lnTo>
                    <a:pt x="143" y="105"/>
                  </a:lnTo>
                  <a:lnTo>
                    <a:pt x="192" y="100"/>
                  </a:lnTo>
                  <a:lnTo>
                    <a:pt x="198" y="97"/>
                  </a:lnTo>
                  <a:lnTo>
                    <a:pt x="202" y="94"/>
                  </a:ln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80" name="Google Shape;780;p147"/>
            <p:cNvSpPr/>
            <p:nvPr/>
          </p:nvSpPr>
          <p:spPr>
            <a:xfrm>
              <a:off x="6706417" y="2426214"/>
              <a:ext cx="362585" cy="315365"/>
            </a:xfrm>
            <a:custGeom>
              <a:rect b="b" l="l" r="r" t="t"/>
              <a:pathLst>
                <a:path extrusionOk="0" h="221" w="254">
                  <a:moveTo>
                    <a:pt x="238" y="193"/>
                  </a:moveTo>
                  <a:cubicBezTo>
                    <a:pt x="238" y="190"/>
                    <a:pt x="238" y="190"/>
                    <a:pt x="238" y="190"/>
                  </a:cubicBezTo>
                  <a:cubicBezTo>
                    <a:pt x="238" y="189"/>
                    <a:pt x="238" y="189"/>
                    <a:pt x="238" y="189"/>
                  </a:cubicBezTo>
                  <a:cubicBezTo>
                    <a:pt x="242" y="189"/>
                    <a:pt x="242" y="189"/>
                    <a:pt x="242" y="189"/>
                  </a:cubicBezTo>
                  <a:cubicBezTo>
                    <a:pt x="243" y="189"/>
                    <a:pt x="243" y="189"/>
                    <a:pt x="243" y="189"/>
                  </a:cubicBezTo>
                  <a:cubicBezTo>
                    <a:pt x="244" y="188"/>
                    <a:pt x="244" y="188"/>
                    <a:pt x="244" y="188"/>
                  </a:cubicBezTo>
                  <a:cubicBezTo>
                    <a:pt x="246" y="187"/>
                    <a:pt x="246" y="187"/>
                    <a:pt x="246" y="187"/>
                  </a:cubicBezTo>
                  <a:cubicBezTo>
                    <a:pt x="249" y="187"/>
                    <a:pt x="249" y="187"/>
                    <a:pt x="249" y="187"/>
                  </a:cubicBezTo>
                  <a:cubicBezTo>
                    <a:pt x="252" y="186"/>
                    <a:pt x="252" y="186"/>
                    <a:pt x="252" y="186"/>
                  </a:cubicBezTo>
                  <a:cubicBezTo>
                    <a:pt x="254" y="183"/>
                    <a:pt x="254" y="183"/>
                    <a:pt x="254" y="183"/>
                  </a:cubicBezTo>
                  <a:cubicBezTo>
                    <a:pt x="254" y="177"/>
                    <a:pt x="254" y="177"/>
                    <a:pt x="254" y="177"/>
                  </a:cubicBezTo>
                  <a:cubicBezTo>
                    <a:pt x="254" y="173"/>
                    <a:pt x="254" y="173"/>
                    <a:pt x="254" y="173"/>
                  </a:cubicBezTo>
                  <a:cubicBezTo>
                    <a:pt x="254" y="171"/>
                    <a:pt x="254" y="171"/>
                    <a:pt x="254" y="171"/>
                  </a:cubicBezTo>
                  <a:cubicBezTo>
                    <a:pt x="250" y="168"/>
                    <a:pt x="250" y="168"/>
                    <a:pt x="250" y="168"/>
                  </a:cubicBezTo>
                  <a:cubicBezTo>
                    <a:pt x="250" y="165"/>
                    <a:pt x="250" y="165"/>
                    <a:pt x="250" y="165"/>
                  </a:cubicBezTo>
                  <a:cubicBezTo>
                    <a:pt x="251" y="161"/>
                    <a:pt x="251" y="161"/>
                    <a:pt x="251" y="161"/>
                  </a:cubicBezTo>
                  <a:cubicBezTo>
                    <a:pt x="246" y="161"/>
                    <a:pt x="246" y="161"/>
                    <a:pt x="246" y="161"/>
                  </a:cubicBezTo>
                  <a:cubicBezTo>
                    <a:pt x="243" y="166"/>
                    <a:pt x="243" y="166"/>
                    <a:pt x="243" y="166"/>
                  </a:cubicBezTo>
                  <a:cubicBezTo>
                    <a:pt x="243" y="161"/>
                    <a:pt x="243" y="161"/>
                    <a:pt x="243" y="161"/>
                  </a:cubicBezTo>
                  <a:cubicBezTo>
                    <a:pt x="238" y="156"/>
                    <a:pt x="238" y="156"/>
                    <a:pt x="238" y="156"/>
                  </a:cubicBezTo>
                  <a:cubicBezTo>
                    <a:pt x="239" y="152"/>
                    <a:pt x="239" y="152"/>
                    <a:pt x="239" y="152"/>
                  </a:cubicBezTo>
                  <a:cubicBezTo>
                    <a:pt x="240" y="146"/>
                    <a:pt x="240" y="146"/>
                    <a:pt x="240" y="146"/>
                  </a:cubicBezTo>
                  <a:cubicBezTo>
                    <a:pt x="236" y="135"/>
                    <a:pt x="236" y="135"/>
                    <a:pt x="236" y="135"/>
                  </a:cubicBezTo>
                  <a:cubicBezTo>
                    <a:pt x="232" y="131"/>
                    <a:pt x="232" y="131"/>
                    <a:pt x="232" y="131"/>
                  </a:cubicBezTo>
                  <a:cubicBezTo>
                    <a:pt x="219" y="122"/>
                    <a:pt x="219" y="122"/>
                    <a:pt x="219" y="122"/>
                  </a:cubicBezTo>
                  <a:cubicBezTo>
                    <a:pt x="216" y="124"/>
                    <a:pt x="216" y="124"/>
                    <a:pt x="216" y="124"/>
                  </a:cubicBezTo>
                  <a:cubicBezTo>
                    <a:pt x="208" y="118"/>
                    <a:pt x="208" y="118"/>
                    <a:pt x="208" y="118"/>
                  </a:cubicBezTo>
                  <a:cubicBezTo>
                    <a:pt x="202" y="112"/>
                    <a:pt x="202" y="112"/>
                    <a:pt x="202" y="112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4" y="100"/>
                    <a:pt x="204" y="100"/>
                    <a:pt x="204" y="100"/>
                  </a:cubicBezTo>
                  <a:cubicBezTo>
                    <a:pt x="205" y="96"/>
                    <a:pt x="205" y="96"/>
                    <a:pt x="205" y="96"/>
                  </a:cubicBezTo>
                  <a:cubicBezTo>
                    <a:pt x="206" y="91"/>
                    <a:pt x="206" y="91"/>
                    <a:pt x="206" y="91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06" y="80"/>
                    <a:pt x="206" y="80"/>
                    <a:pt x="206" y="80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3" y="78"/>
                    <a:pt x="193" y="78"/>
                    <a:pt x="193" y="78"/>
                  </a:cubicBezTo>
                  <a:cubicBezTo>
                    <a:pt x="191" y="81"/>
                    <a:pt x="191" y="81"/>
                    <a:pt x="191" y="81"/>
                  </a:cubicBezTo>
                  <a:cubicBezTo>
                    <a:pt x="186" y="76"/>
                    <a:pt x="186" y="76"/>
                    <a:pt x="186" y="76"/>
                  </a:cubicBezTo>
                  <a:cubicBezTo>
                    <a:pt x="186" y="67"/>
                    <a:pt x="186" y="67"/>
                    <a:pt x="186" y="67"/>
                  </a:cubicBezTo>
                  <a:cubicBezTo>
                    <a:pt x="181" y="60"/>
                    <a:pt x="181" y="60"/>
                    <a:pt x="181" y="60"/>
                  </a:cubicBezTo>
                  <a:cubicBezTo>
                    <a:pt x="163" y="45"/>
                    <a:pt x="163" y="45"/>
                    <a:pt x="163" y="45"/>
                  </a:cubicBezTo>
                  <a:cubicBezTo>
                    <a:pt x="156" y="33"/>
                    <a:pt x="156" y="33"/>
                    <a:pt x="156" y="33"/>
                  </a:cubicBezTo>
                  <a:cubicBezTo>
                    <a:pt x="156" y="22"/>
                    <a:pt x="156" y="22"/>
                    <a:pt x="156" y="22"/>
                  </a:cubicBezTo>
                  <a:cubicBezTo>
                    <a:pt x="156" y="11"/>
                    <a:pt x="156" y="11"/>
                    <a:pt x="156" y="11"/>
                  </a:cubicBezTo>
                  <a:cubicBezTo>
                    <a:pt x="158" y="10"/>
                    <a:pt x="158" y="10"/>
                    <a:pt x="158" y="1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4" y="16"/>
                    <a:pt x="5" y="17"/>
                  </a:cubicBezTo>
                  <a:cubicBezTo>
                    <a:pt x="6" y="18"/>
                    <a:pt x="11" y="19"/>
                    <a:pt x="11" y="19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3" y="67"/>
                    <a:pt x="33" y="67"/>
                    <a:pt x="33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42" y="72"/>
                    <a:pt x="42" y="72"/>
                    <a:pt x="42" y="72"/>
                  </a:cubicBezTo>
                  <a:cubicBezTo>
                    <a:pt x="42" y="176"/>
                    <a:pt x="42" y="176"/>
                    <a:pt x="42" y="176"/>
                  </a:cubicBezTo>
                  <a:cubicBezTo>
                    <a:pt x="42" y="201"/>
                    <a:pt x="42" y="201"/>
                    <a:pt x="42" y="201"/>
                  </a:cubicBezTo>
                  <a:cubicBezTo>
                    <a:pt x="215" y="197"/>
                    <a:pt x="215" y="197"/>
                    <a:pt x="215" y="197"/>
                  </a:cubicBezTo>
                  <a:cubicBezTo>
                    <a:pt x="216" y="203"/>
                    <a:pt x="216" y="203"/>
                    <a:pt x="216" y="203"/>
                  </a:cubicBezTo>
                  <a:cubicBezTo>
                    <a:pt x="205" y="221"/>
                    <a:pt x="205" y="221"/>
                    <a:pt x="205" y="221"/>
                  </a:cubicBezTo>
                  <a:cubicBezTo>
                    <a:pt x="233" y="219"/>
                    <a:pt x="233" y="219"/>
                    <a:pt x="233" y="219"/>
                  </a:cubicBezTo>
                  <a:cubicBezTo>
                    <a:pt x="234" y="216"/>
                    <a:pt x="234" y="216"/>
                    <a:pt x="234" y="216"/>
                  </a:cubicBezTo>
                  <a:cubicBezTo>
                    <a:pt x="236" y="213"/>
                    <a:pt x="236" y="213"/>
                    <a:pt x="236" y="213"/>
                  </a:cubicBezTo>
                  <a:cubicBezTo>
                    <a:pt x="236" y="213"/>
                    <a:pt x="238" y="212"/>
                    <a:pt x="237" y="211"/>
                  </a:cubicBezTo>
                  <a:cubicBezTo>
                    <a:pt x="237" y="210"/>
                    <a:pt x="235" y="207"/>
                    <a:pt x="235" y="207"/>
                  </a:cubicBezTo>
                  <a:cubicBezTo>
                    <a:pt x="234" y="206"/>
                    <a:pt x="234" y="206"/>
                    <a:pt x="234" y="206"/>
                  </a:cubicBezTo>
                  <a:cubicBezTo>
                    <a:pt x="235" y="204"/>
                    <a:pt x="235" y="204"/>
                    <a:pt x="235" y="204"/>
                  </a:cubicBezTo>
                  <a:cubicBezTo>
                    <a:pt x="237" y="203"/>
                    <a:pt x="237" y="203"/>
                    <a:pt x="237" y="203"/>
                  </a:cubicBezTo>
                  <a:cubicBezTo>
                    <a:pt x="238" y="200"/>
                    <a:pt x="238" y="200"/>
                    <a:pt x="238" y="200"/>
                  </a:cubicBezTo>
                  <a:cubicBezTo>
                    <a:pt x="238" y="197"/>
                    <a:pt x="238" y="197"/>
                    <a:pt x="238" y="197"/>
                  </a:cubicBezTo>
                  <a:cubicBezTo>
                    <a:pt x="238" y="194"/>
                    <a:pt x="238" y="194"/>
                    <a:pt x="238" y="194"/>
                  </a:cubicBezTo>
                  <a:lnTo>
                    <a:pt x="238" y="193"/>
                  </a:ln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81" name="Google Shape;781;p147"/>
            <p:cNvSpPr/>
            <p:nvPr/>
          </p:nvSpPr>
          <p:spPr>
            <a:xfrm>
              <a:off x="6642332" y="1820781"/>
              <a:ext cx="350780" cy="408119"/>
            </a:xfrm>
            <a:custGeom>
              <a:rect b="b" l="l" r="r" t="t"/>
              <a:pathLst>
                <a:path extrusionOk="0" h="242" w="208">
                  <a:moveTo>
                    <a:pt x="128" y="141"/>
                  </a:moveTo>
                  <a:lnTo>
                    <a:pt x="139" y="135"/>
                  </a:lnTo>
                  <a:lnTo>
                    <a:pt x="139" y="111"/>
                  </a:lnTo>
                  <a:lnTo>
                    <a:pt x="144" y="107"/>
                  </a:lnTo>
                  <a:lnTo>
                    <a:pt x="161" y="91"/>
                  </a:lnTo>
                  <a:lnTo>
                    <a:pt x="169" y="80"/>
                  </a:lnTo>
                  <a:lnTo>
                    <a:pt x="185" y="69"/>
                  </a:lnTo>
                  <a:lnTo>
                    <a:pt x="208" y="55"/>
                  </a:lnTo>
                  <a:lnTo>
                    <a:pt x="200" y="53"/>
                  </a:lnTo>
                  <a:lnTo>
                    <a:pt x="183" y="52"/>
                  </a:lnTo>
                  <a:lnTo>
                    <a:pt x="169" y="49"/>
                  </a:lnTo>
                  <a:lnTo>
                    <a:pt x="166" y="52"/>
                  </a:lnTo>
                  <a:lnTo>
                    <a:pt x="162" y="55"/>
                  </a:lnTo>
                  <a:lnTo>
                    <a:pt x="154" y="55"/>
                  </a:lnTo>
                  <a:lnTo>
                    <a:pt x="151" y="51"/>
                  </a:lnTo>
                  <a:lnTo>
                    <a:pt x="147" y="48"/>
                  </a:lnTo>
                  <a:lnTo>
                    <a:pt x="136" y="45"/>
                  </a:lnTo>
                  <a:lnTo>
                    <a:pt x="133" y="45"/>
                  </a:lnTo>
                  <a:lnTo>
                    <a:pt x="129" y="43"/>
                  </a:lnTo>
                  <a:lnTo>
                    <a:pt x="128" y="42"/>
                  </a:lnTo>
                  <a:lnTo>
                    <a:pt x="119" y="41"/>
                  </a:lnTo>
                  <a:lnTo>
                    <a:pt x="114" y="36"/>
                  </a:lnTo>
                  <a:lnTo>
                    <a:pt x="120" y="39"/>
                  </a:lnTo>
                  <a:lnTo>
                    <a:pt x="123" y="36"/>
                  </a:lnTo>
                  <a:lnTo>
                    <a:pt x="119" y="35"/>
                  </a:lnTo>
                  <a:lnTo>
                    <a:pt x="114" y="35"/>
                  </a:lnTo>
                  <a:lnTo>
                    <a:pt x="109" y="35"/>
                  </a:lnTo>
                  <a:lnTo>
                    <a:pt x="105" y="35"/>
                  </a:lnTo>
                  <a:lnTo>
                    <a:pt x="100" y="35"/>
                  </a:lnTo>
                  <a:lnTo>
                    <a:pt x="97" y="39"/>
                  </a:lnTo>
                  <a:lnTo>
                    <a:pt x="93" y="39"/>
                  </a:lnTo>
                  <a:lnTo>
                    <a:pt x="87" y="34"/>
                  </a:lnTo>
                  <a:lnTo>
                    <a:pt x="84" y="34"/>
                  </a:lnTo>
                  <a:lnTo>
                    <a:pt x="80" y="34"/>
                  </a:lnTo>
                  <a:lnTo>
                    <a:pt x="73" y="32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6" y="20"/>
                  </a:lnTo>
                  <a:lnTo>
                    <a:pt x="62" y="20"/>
                  </a:lnTo>
                  <a:lnTo>
                    <a:pt x="58" y="20"/>
                  </a:lnTo>
                  <a:lnTo>
                    <a:pt x="55" y="20"/>
                  </a:lnTo>
                  <a:lnTo>
                    <a:pt x="54" y="16"/>
                  </a:lnTo>
                  <a:lnTo>
                    <a:pt x="57" y="12"/>
                  </a:lnTo>
                  <a:lnTo>
                    <a:pt x="58" y="8"/>
                  </a:lnTo>
                  <a:lnTo>
                    <a:pt x="62" y="5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56" y="0"/>
                  </a:lnTo>
                  <a:lnTo>
                    <a:pt x="56" y="10"/>
                  </a:lnTo>
                  <a:lnTo>
                    <a:pt x="54" y="12"/>
                  </a:lnTo>
                  <a:lnTo>
                    <a:pt x="52" y="16"/>
                  </a:lnTo>
                  <a:lnTo>
                    <a:pt x="0" y="16"/>
                  </a:lnTo>
                  <a:lnTo>
                    <a:pt x="1" y="20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4" y="26"/>
                  </a:lnTo>
                  <a:lnTo>
                    <a:pt x="4" y="30"/>
                  </a:lnTo>
                  <a:lnTo>
                    <a:pt x="3" y="31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1" y="38"/>
                  </a:lnTo>
                  <a:lnTo>
                    <a:pt x="2" y="40"/>
                  </a:lnTo>
                  <a:lnTo>
                    <a:pt x="3" y="45"/>
                  </a:lnTo>
                  <a:lnTo>
                    <a:pt x="1" y="51"/>
                  </a:lnTo>
                  <a:lnTo>
                    <a:pt x="3" y="56"/>
                  </a:lnTo>
                  <a:lnTo>
                    <a:pt x="6" y="64"/>
                  </a:lnTo>
                  <a:lnTo>
                    <a:pt x="9" y="70"/>
                  </a:lnTo>
                  <a:lnTo>
                    <a:pt x="9" y="78"/>
                  </a:lnTo>
                  <a:lnTo>
                    <a:pt x="10" y="92"/>
                  </a:lnTo>
                  <a:lnTo>
                    <a:pt x="10" y="104"/>
                  </a:lnTo>
                  <a:lnTo>
                    <a:pt x="10" y="112"/>
                  </a:lnTo>
                  <a:lnTo>
                    <a:pt x="12" y="114"/>
                  </a:lnTo>
                  <a:lnTo>
                    <a:pt x="12" y="116"/>
                  </a:lnTo>
                  <a:lnTo>
                    <a:pt x="12" y="122"/>
                  </a:lnTo>
                  <a:lnTo>
                    <a:pt x="15" y="124"/>
                  </a:lnTo>
                  <a:lnTo>
                    <a:pt x="17" y="127"/>
                  </a:lnTo>
                  <a:lnTo>
                    <a:pt x="18" y="132"/>
                  </a:lnTo>
                  <a:lnTo>
                    <a:pt x="18" y="136"/>
                  </a:lnTo>
                  <a:lnTo>
                    <a:pt x="18" y="141"/>
                  </a:lnTo>
                  <a:lnTo>
                    <a:pt x="16" y="142"/>
                  </a:lnTo>
                  <a:lnTo>
                    <a:pt x="16" y="142"/>
                  </a:lnTo>
                  <a:lnTo>
                    <a:pt x="17" y="144"/>
                  </a:lnTo>
                  <a:lnTo>
                    <a:pt x="13" y="147"/>
                  </a:lnTo>
                  <a:lnTo>
                    <a:pt x="11" y="150"/>
                  </a:lnTo>
                  <a:lnTo>
                    <a:pt x="8" y="152"/>
                  </a:lnTo>
                  <a:lnTo>
                    <a:pt x="8" y="154"/>
                  </a:lnTo>
                  <a:lnTo>
                    <a:pt x="8" y="156"/>
                  </a:lnTo>
                  <a:lnTo>
                    <a:pt x="9" y="158"/>
                  </a:lnTo>
                  <a:lnTo>
                    <a:pt x="12" y="160"/>
                  </a:lnTo>
                  <a:lnTo>
                    <a:pt x="12" y="163"/>
                  </a:lnTo>
                  <a:lnTo>
                    <a:pt x="17" y="164"/>
                  </a:lnTo>
                  <a:lnTo>
                    <a:pt x="18" y="167"/>
                  </a:lnTo>
                  <a:lnTo>
                    <a:pt x="21" y="169"/>
                  </a:lnTo>
                  <a:lnTo>
                    <a:pt x="18" y="242"/>
                  </a:lnTo>
                  <a:lnTo>
                    <a:pt x="172" y="239"/>
                  </a:lnTo>
                  <a:lnTo>
                    <a:pt x="173" y="233"/>
                  </a:lnTo>
                  <a:lnTo>
                    <a:pt x="172" y="227"/>
                  </a:lnTo>
                  <a:lnTo>
                    <a:pt x="166" y="220"/>
                  </a:lnTo>
                  <a:lnTo>
                    <a:pt x="160" y="216"/>
                  </a:lnTo>
                  <a:lnTo>
                    <a:pt x="157" y="213"/>
                  </a:lnTo>
                  <a:lnTo>
                    <a:pt x="150" y="204"/>
                  </a:lnTo>
                  <a:lnTo>
                    <a:pt x="138" y="197"/>
                  </a:lnTo>
                  <a:lnTo>
                    <a:pt x="130" y="193"/>
                  </a:lnTo>
                  <a:lnTo>
                    <a:pt x="125" y="189"/>
                  </a:lnTo>
                  <a:lnTo>
                    <a:pt x="126" y="174"/>
                  </a:lnTo>
                  <a:lnTo>
                    <a:pt x="128" y="159"/>
                  </a:lnTo>
                  <a:lnTo>
                    <a:pt x="126" y="159"/>
                  </a:lnTo>
                  <a:lnTo>
                    <a:pt x="122" y="154"/>
                  </a:lnTo>
                  <a:lnTo>
                    <a:pt x="126" y="145"/>
                  </a:lnTo>
                  <a:lnTo>
                    <a:pt x="128" y="141"/>
                  </a:ln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782" name="Google Shape;782;p147"/>
            <p:cNvCxnSpPr/>
            <p:nvPr/>
          </p:nvCxnSpPr>
          <p:spPr>
            <a:xfrm>
              <a:off x="6881808" y="2014722"/>
              <a:ext cx="0" cy="0"/>
            </a:xfrm>
            <a:prstGeom prst="straightConnector1">
              <a:avLst/>
            </a:prstGeom>
            <a:solidFill>
              <a:srgbClr val="F2F2F2"/>
            </a:solidFill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83" name="Google Shape;783;p147"/>
            <p:cNvCxnSpPr/>
            <p:nvPr/>
          </p:nvCxnSpPr>
          <p:spPr>
            <a:xfrm>
              <a:off x="6881808" y="2014722"/>
              <a:ext cx="0" cy="0"/>
            </a:xfrm>
            <a:prstGeom prst="straightConnector1">
              <a:avLst/>
            </a:prstGeom>
            <a:solidFill>
              <a:srgbClr val="F2F2F2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sp>
          <p:nvSpPr>
            <p:cNvPr id="784" name="Google Shape;784;p147"/>
            <p:cNvSpPr/>
            <p:nvPr/>
          </p:nvSpPr>
          <p:spPr>
            <a:xfrm>
              <a:off x="6964444" y="1940519"/>
              <a:ext cx="409805" cy="386196"/>
            </a:xfrm>
            <a:custGeom>
              <a:rect b="b" l="l" r="r" t="t"/>
              <a:pathLst>
                <a:path extrusionOk="0" h="270" w="287">
                  <a:moveTo>
                    <a:pt x="0" y="51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5" y="2"/>
                    <a:pt x="85" y="2"/>
                    <a:pt x="85" y="2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0" y="14"/>
                    <a:pt x="68" y="14"/>
                    <a:pt x="68" y="15"/>
                  </a:cubicBezTo>
                  <a:cubicBezTo>
                    <a:pt x="68" y="16"/>
                    <a:pt x="65" y="23"/>
                    <a:pt x="65" y="23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63" y="17"/>
                    <a:pt x="63" y="17"/>
                    <a:pt x="63" y="17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7" y="29"/>
                    <a:pt x="67" y="29"/>
                    <a:pt x="67" y="29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9" y="31"/>
                    <a:pt x="69" y="31"/>
                    <a:pt x="69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92" y="34"/>
                    <a:pt x="92" y="34"/>
                    <a:pt x="92" y="34"/>
                  </a:cubicBezTo>
                  <a:cubicBezTo>
                    <a:pt x="98" y="41"/>
                    <a:pt x="98" y="41"/>
                    <a:pt x="98" y="41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4" y="44"/>
                    <a:pt x="114" y="44"/>
                    <a:pt x="114" y="44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127" y="48"/>
                    <a:pt x="127" y="48"/>
                    <a:pt x="127" y="48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35" y="39"/>
                    <a:pt x="135" y="39"/>
                    <a:pt x="135" y="39"/>
                  </a:cubicBezTo>
                  <a:cubicBezTo>
                    <a:pt x="139" y="35"/>
                    <a:pt x="139" y="35"/>
                    <a:pt x="139" y="35"/>
                  </a:cubicBezTo>
                  <a:cubicBezTo>
                    <a:pt x="148" y="33"/>
                    <a:pt x="148" y="33"/>
                    <a:pt x="148" y="33"/>
                  </a:cubicBezTo>
                  <a:cubicBezTo>
                    <a:pt x="154" y="31"/>
                    <a:pt x="154" y="31"/>
                    <a:pt x="154" y="31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69" y="28"/>
                    <a:pt x="169" y="28"/>
                    <a:pt x="169" y="28"/>
                  </a:cubicBezTo>
                  <a:cubicBezTo>
                    <a:pt x="175" y="26"/>
                    <a:pt x="175" y="26"/>
                    <a:pt x="175" y="26"/>
                  </a:cubicBezTo>
                  <a:cubicBezTo>
                    <a:pt x="178" y="28"/>
                    <a:pt x="178" y="28"/>
                    <a:pt x="178" y="28"/>
                  </a:cubicBezTo>
                  <a:cubicBezTo>
                    <a:pt x="180" y="36"/>
                    <a:pt x="180" y="36"/>
                    <a:pt x="180" y="36"/>
                  </a:cubicBezTo>
                  <a:cubicBezTo>
                    <a:pt x="191" y="38"/>
                    <a:pt x="191" y="38"/>
                    <a:pt x="191" y="3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203" y="39"/>
                    <a:pt x="203" y="39"/>
                    <a:pt x="203" y="39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213" y="51"/>
                    <a:pt x="213" y="51"/>
                    <a:pt x="213" y="51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215" y="53"/>
                    <a:pt x="216" y="54"/>
                    <a:pt x="217" y="55"/>
                  </a:cubicBezTo>
                  <a:cubicBezTo>
                    <a:pt x="218" y="56"/>
                    <a:pt x="219" y="58"/>
                    <a:pt x="219" y="58"/>
                  </a:cubicBezTo>
                  <a:cubicBezTo>
                    <a:pt x="224" y="59"/>
                    <a:pt x="224" y="59"/>
                    <a:pt x="224" y="59"/>
                  </a:cubicBezTo>
                  <a:cubicBezTo>
                    <a:pt x="224" y="59"/>
                    <a:pt x="226" y="57"/>
                    <a:pt x="226" y="57"/>
                  </a:cubicBezTo>
                  <a:cubicBezTo>
                    <a:pt x="226" y="56"/>
                    <a:pt x="230" y="54"/>
                    <a:pt x="230" y="54"/>
                  </a:cubicBezTo>
                  <a:cubicBezTo>
                    <a:pt x="232" y="56"/>
                    <a:pt x="232" y="56"/>
                    <a:pt x="232" y="56"/>
                  </a:cubicBezTo>
                  <a:cubicBezTo>
                    <a:pt x="232" y="56"/>
                    <a:pt x="234" y="57"/>
                    <a:pt x="232" y="58"/>
                  </a:cubicBezTo>
                  <a:cubicBezTo>
                    <a:pt x="231" y="58"/>
                    <a:pt x="230" y="60"/>
                    <a:pt x="229" y="60"/>
                  </a:cubicBezTo>
                  <a:cubicBezTo>
                    <a:pt x="227" y="60"/>
                    <a:pt x="225" y="60"/>
                    <a:pt x="225" y="60"/>
                  </a:cubicBezTo>
                  <a:cubicBezTo>
                    <a:pt x="221" y="60"/>
                    <a:pt x="221" y="60"/>
                    <a:pt x="221" y="60"/>
                  </a:cubicBezTo>
                  <a:cubicBezTo>
                    <a:pt x="219" y="62"/>
                    <a:pt x="219" y="62"/>
                    <a:pt x="219" y="62"/>
                  </a:cubicBezTo>
                  <a:cubicBezTo>
                    <a:pt x="208" y="62"/>
                    <a:pt x="208" y="62"/>
                    <a:pt x="208" y="62"/>
                  </a:cubicBezTo>
                  <a:cubicBezTo>
                    <a:pt x="205" y="63"/>
                    <a:pt x="205" y="63"/>
                    <a:pt x="205" y="63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197" y="59"/>
                    <a:pt x="197" y="59"/>
                    <a:pt x="197" y="59"/>
                  </a:cubicBezTo>
                  <a:cubicBezTo>
                    <a:pt x="193" y="64"/>
                    <a:pt x="193" y="64"/>
                    <a:pt x="193" y="64"/>
                  </a:cubicBezTo>
                  <a:cubicBezTo>
                    <a:pt x="194" y="67"/>
                    <a:pt x="194" y="67"/>
                    <a:pt x="194" y="67"/>
                  </a:cubicBezTo>
                  <a:cubicBezTo>
                    <a:pt x="194" y="69"/>
                    <a:pt x="194" y="69"/>
                    <a:pt x="194" y="69"/>
                  </a:cubicBezTo>
                  <a:cubicBezTo>
                    <a:pt x="194" y="69"/>
                    <a:pt x="194" y="71"/>
                    <a:pt x="195" y="71"/>
                  </a:cubicBezTo>
                  <a:cubicBezTo>
                    <a:pt x="195" y="71"/>
                    <a:pt x="196" y="72"/>
                    <a:pt x="196" y="72"/>
                  </a:cubicBezTo>
                  <a:cubicBezTo>
                    <a:pt x="201" y="74"/>
                    <a:pt x="201" y="74"/>
                    <a:pt x="201" y="74"/>
                  </a:cubicBezTo>
                  <a:cubicBezTo>
                    <a:pt x="203" y="72"/>
                    <a:pt x="203" y="72"/>
                    <a:pt x="203" y="72"/>
                  </a:cubicBezTo>
                  <a:cubicBezTo>
                    <a:pt x="203" y="72"/>
                    <a:pt x="200" y="70"/>
                    <a:pt x="201" y="70"/>
                  </a:cubicBezTo>
                  <a:cubicBezTo>
                    <a:pt x="202" y="70"/>
                    <a:pt x="206" y="72"/>
                    <a:pt x="206" y="72"/>
                  </a:cubicBezTo>
                  <a:cubicBezTo>
                    <a:pt x="206" y="72"/>
                    <a:pt x="205" y="74"/>
                    <a:pt x="205" y="74"/>
                  </a:cubicBezTo>
                  <a:cubicBezTo>
                    <a:pt x="204" y="75"/>
                    <a:pt x="204" y="75"/>
                    <a:pt x="204" y="75"/>
                  </a:cubicBezTo>
                  <a:cubicBezTo>
                    <a:pt x="205" y="76"/>
                    <a:pt x="210" y="77"/>
                    <a:pt x="210" y="77"/>
                  </a:cubicBezTo>
                  <a:cubicBezTo>
                    <a:pt x="211" y="77"/>
                    <a:pt x="214" y="79"/>
                    <a:pt x="214" y="79"/>
                  </a:cubicBezTo>
                  <a:cubicBezTo>
                    <a:pt x="219" y="82"/>
                    <a:pt x="219" y="82"/>
                    <a:pt x="219" y="82"/>
                  </a:cubicBezTo>
                  <a:cubicBezTo>
                    <a:pt x="226" y="85"/>
                    <a:pt x="226" y="85"/>
                    <a:pt x="226" y="85"/>
                  </a:cubicBezTo>
                  <a:cubicBezTo>
                    <a:pt x="234" y="88"/>
                    <a:pt x="234" y="88"/>
                    <a:pt x="234" y="88"/>
                  </a:cubicBezTo>
                  <a:cubicBezTo>
                    <a:pt x="242" y="96"/>
                    <a:pt x="242" y="96"/>
                    <a:pt x="242" y="96"/>
                  </a:cubicBezTo>
                  <a:cubicBezTo>
                    <a:pt x="246" y="101"/>
                    <a:pt x="246" y="101"/>
                    <a:pt x="246" y="101"/>
                  </a:cubicBezTo>
                  <a:cubicBezTo>
                    <a:pt x="244" y="103"/>
                    <a:pt x="244" y="103"/>
                    <a:pt x="244" y="103"/>
                  </a:cubicBezTo>
                  <a:cubicBezTo>
                    <a:pt x="244" y="103"/>
                    <a:pt x="243" y="103"/>
                    <a:pt x="243" y="104"/>
                  </a:cubicBezTo>
                  <a:cubicBezTo>
                    <a:pt x="244" y="105"/>
                    <a:pt x="246" y="109"/>
                    <a:pt x="246" y="109"/>
                  </a:cubicBezTo>
                  <a:cubicBezTo>
                    <a:pt x="245" y="110"/>
                    <a:pt x="247" y="113"/>
                    <a:pt x="247" y="113"/>
                  </a:cubicBezTo>
                  <a:cubicBezTo>
                    <a:pt x="249" y="124"/>
                    <a:pt x="249" y="124"/>
                    <a:pt x="249" y="124"/>
                  </a:cubicBezTo>
                  <a:cubicBezTo>
                    <a:pt x="250" y="130"/>
                    <a:pt x="250" y="130"/>
                    <a:pt x="250" y="130"/>
                  </a:cubicBezTo>
                  <a:cubicBezTo>
                    <a:pt x="249" y="136"/>
                    <a:pt x="249" y="136"/>
                    <a:pt x="249" y="136"/>
                  </a:cubicBezTo>
                  <a:cubicBezTo>
                    <a:pt x="245" y="141"/>
                    <a:pt x="245" y="141"/>
                    <a:pt x="245" y="141"/>
                  </a:cubicBezTo>
                  <a:cubicBezTo>
                    <a:pt x="242" y="147"/>
                    <a:pt x="242" y="147"/>
                    <a:pt x="242" y="147"/>
                  </a:cubicBezTo>
                  <a:cubicBezTo>
                    <a:pt x="242" y="147"/>
                    <a:pt x="240" y="151"/>
                    <a:pt x="239" y="152"/>
                  </a:cubicBezTo>
                  <a:cubicBezTo>
                    <a:pt x="239" y="152"/>
                    <a:pt x="235" y="155"/>
                    <a:pt x="235" y="156"/>
                  </a:cubicBezTo>
                  <a:cubicBezTo>
                    <a:pt x="235" y="156"/>
                    <a:pt x="233" y="160"/>
                    <a:pt x="233" y="160"/>
                  </a:cubicBezTo>
                  <a:cubicBezTo>
                    <a:pt x="233" y="168"/>
                    <a:pt x="233" y="168"/>
                    <a:pt x="233" y="168"/>
                  </a:cubicBezTo>
                  <a:cubicBezTo>
                    <a:pt x="235" y="170"/>
                    <a:pt x="235" y="170"/>
                    <a:pt x="235" y="170"/>
                  </a:cubicBezTo>
                  <a:cubicBezTo>
                    <a:pt x="240" y="172"/>
                    <a:pt x="240" y="172"/>
                    <a:pt x="240" y="172"/>
                  </a:cubicBezTo>
                  <a:cubicBezTo>
                    <a:pt x="242" y="170"/>
                    <a:pt x="242" y="170"/>
                    <a:pt x="242" y="170"/>
                  </a:cubicBezTo>
                  <a:cubicBezTo>
                    <a:pt x="242" y="170"/>
                    <a:pt x="244" y="169"/>
                    <a:pt x="244" y="168"/>
                  </a:cubicBezTo>
                  <a:cubicBezTo>
                    <a:pt x="245" y="168"/>
                    <a:pt x="246" y="166"/>
                    <a:pt x="246" y="166"/>
                  </a:cubicBezTo>
                  <a:cubicBezTo>
                    <a:pt x="246" y="166"/>
                    <a:pt x="249" y="164"/>
                    <a:pt x="249" y="164"/>
                  </a:cubicBezTo>
                  <a:cubicBezTo>
                    <a:pt x="249" y="164"/>
                    <a:pt x="249" y="161"/>
                    <a:pt x="249" y="161"/>
                  </a:cubicBezTo>
                  <a:cubicBezTo>
                    <a:pt x="249" y="161"/>
                    <a:pt x="250" y="157"/>
                    <a:pt x="250" y="157"/>
                  </a:cubicBezTo>
                  <a:cubicBezTo>
                    <a:pt x="250" y="157"/>
                    <a:pt x="252" y="156"/>
                    <a:pt x="252" y="156"/>
                  </a:cubicBezTo>
                  <a:cubicBezTo>
                    <a:pt x="252" y="155"/>
                    <a:pt x="255" y="153"/>
                    <a:pt x="255" y="153"/>
                  </a:cubicBezTo>
                  <a:cubicBezTo>
                    <a:pt x="255" y="153"/>
                    <a:pt x="259" y="150"/>
                    <a:pt x="259" y="150"/>
                  </a:cubicBezTo>
                  <a:cubicBezTo>
                    <a:pt x="260" y="150"/>
                    <a:pt x="262" y="147"/>
                    <a:pt x="262" y="147"/>
                  </a:cubicBezTo>
                  <a:cubicBezTo>
                    <a:pt x="265" y="147"/>
                    <a:pt x="265" y="147"/>
                    <a:pt x="265" y="147"/>
                  </a:cubicBezTo>
                  <a:cubicBezTo>
                    <a:pt x="269" y="148"/>
                    <a:pt x="269" y="148"/>
                    <a:pt x="269" y="148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9" y="162"/>
                    <a:pt x="279" y="162"/>
                    <a:pt x="279" y="162"/>
                  </a:cubicBezTo>
                  <a:cubicBezTo>
                    <a:pt x="283" y="184"/>
                    <a:pt x="283" y="184"/>
                    <a:pt x="283" y="184"/>
                  </a:cubicBezTo>
                  <a:cubicBezTo>
                    <a:pt x="286" y="189"/>
                    <a:pt x="286" y="189"/>
                    <a:pt x="286" y="189"/>
                  </a:cubicBezTo>
                  <a:cubicBezTo>
                    <a:pt x="286" y="193"/>
                    <a:pt x="286" y="193"/>
                    <a:pt x="286" y="193"/>
                  </a:cubicBezTo>
                  <a:cubicBezTo>
                    <a:pt x="286" y="193"/>
                    <a:pt x="287" y="196"/>
                    <a:pt x="287" y="197"/>
                  </a:cubicBezTo>
                  <a:cubicBezTo>
                    <a:pt x="287" y="198"/>
                    <a:pt x="287" y="213"/>
                    <a:pt x="287" y="213"/>
                  </a:cubicBezTo>
                  <a:cubicBezTo>
                    <a:pt x="280" y="213"/>
                    <a:pt x="280" y="213"/>
                    <a:pt x="280" y="213"/>
                  </a:cubicBezTo>
                  <a:cubicBezTo>
                    <a:pt x="278" y="213"/>
                    <a:pt x="278" y="213"/>
                    <a:pt x="278" y="213"/>
                  </a:cubicBezTo>
                  <a:cubicBezTo>
                    <a:pt x="278" y="216"/>
                    <a:pt x="278" y="216"/>
                    <a:pt x="278" y="216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4" y="225"/>
                    <a:pt x="274" y="225"/>
                    <a:pt x="274" y="225"/>
                  </a:cubicBezTo>
                  <a:cubicBezTo>
                    <a:pt x="272" y="229"/>
                    <a:pt x="272" y="229"/>
                    <a:pt x="272" y="229"/>
                  </a:cubicBezTo>
                  <a:cubicBezTo>
                    <a:pt x="269" y="233"/>
                    <a:pt x="269" y="233"/>
                    <a:pt x="269" y="233"/>
                  </a:cubicBezTo>
                  <a:cubicBezTo>
                    <a:pt x="266" y="243"/>
                    <a:pt x="266" y="243"/>
                    <a:pt x="266" y="243"/>
                  </a:cubicBezTo>
                  <a:cubicBezTo>
                    <a:pt x="266" y="249"/>
                    <a:pt x="266" y="249"/>
                    <a:pt x="266" y="249"/>
                  </a:cubicBezTo>
                  <a:cubicBezTo>
                    <a:pt x="262" y="254"/>
                    <a:pt x="262" y="254"/>
                    <a:pt x="262" y="254"/>
                  </a:cubicBezTo>
                  <a:cubicBezTo>
                    <a:pt x="259" y="259"/>
                    <a:pt x="259" y="259"/>
                    <a:pt x="259" y="259"/>
                  </a:cubicBezTo>
                  <a:cubicBezTo>
                    <a:pt x="213" y="267"/>
                    <a:pt x="213" y="267"/>
                    <a:pt x="213" y="267"/>
                  </a:cubicBezTo>
                  <a:cubicBezTo>
                    <a:pt x="212" y="265"/>
                    <a:pt x="212" y="265"/>
                    <a:pt x="212" y="265"/>
                  </a:cubicBezTo>
                  <a:cubicBezTo>
                    <a:pt x="141" y="270"/>
                    <a:pt x="141" y="270"/>
                    <a:pt x="141" y="270"/>
                  </a:cubicBezTo>
                  <a:cubicBezTo>
                    <a:pt x="146" y="265"/>
                    <a:pt x="146" y="265"/>
                    <a:pt x="146" y="265"/>
                  </a:cubicBezTo>
                  <a:cubicBezTo>
                    <a:pt x="148" y="261"/>
                    <a:pt x="148" y="261"/>
                    <a:pt x="148" y="261"/>
                  </a:cubicBezTo>
                  <a:cubicBezTo>
                    <a:pt x="152" y="254"/>
                    <a:pt x="152" y="254"/>
                    <a:pt x="152" y="254"/>
                  </a:cubicBezTo>
                  <a:cubicBezTo>
                    <a:pt x="156" y="245"/>
                    <a:pt x="156" y="245"/>
                    <a:pt x="156" y="245"/>
                  </a:cubicBezTo>
                  <a:cubicBezTo>
                    <a:pt x="158" y="235"/>
                    <a:pt x="158" y="235"/>
                    <a:pt x="158" y="235"/>
                  </a:cubicBezTo>
                  <a:cubicBezTo>
                    <a:pt x="157" y="217"/>
                    <a:pt x="157" y="217"/>
                    <a:pt x="157" y="217"/>
                  </a:cubicBezTo>
                  <a:cubicBezTo>
                    <a:pt x="157" y="209"/>
                    <a:pt x="157" y="209"/>
                    <a:pt x="157" y="209"/>
                  </a:cubicBezTo>
                  <a:cubicBezTo>
                    <a:pt x="153" y="203"/>
                    <a:pt x="153" y="203"/>
                    <a:pt x="153" y="203"/>
                  </a:cubicBezTo>
                  <a:cubicBezTo>
                    <a:pt x="149" y="195"/>
                    <a:pt x="149" y="195"/>
                    <a:pt x="149" y="195"/>
                  </a:cubicBezTo>
                  <a:cubicBezTo>
                    <a:pt x="145" y="191"/>
                    <a:pt x="145" y="191"/>
                    <a:pt x="145" y="191"/>
                  </a:cubicBezTo>
                  <a:cubicBezTo>
                    <a:pt x="142" y="184"/>
                    <a:pt x="142" y="184"/>
                    <a:pt x="142" y="184"/>
                  </a:cubicBezTo>
                  <a:cubicBezTo>
                    <a:pt x="144" y="179"/>
                    <a:pt x="144" y="179"/>
                    <a:pt x="144" y="179"/>
                  </a:cubicBezTo>
                  <a:cubicBezTo>
                    <a:pt x="146" y="177"/>
                    <a:pt x="146" y="177"/>
                    <a:pt x="146" y="177"/>
                  </a:cubicBezTo>
                  <a:cubicBezTo>
                    <a:pt x="146" y="173"/>
                    <a:pt x="146" y="173"/>
                    <a:pt x="146" y="173"/>
                  </a:cubicBezTo>
                  <a:cubicBezTo>
                    <a:pt x="144" y="165"/>
                    <a:pt x="144" y="165"/>
                    <a:pt x="144" y="165"/>
                  </a:cubicBezTo>
                  <a:cubicBezTo>
                    <a:pt x="141" y="162"/>
                    <a:pt x="141" y="162"/>
                    <a:pt x="141" y="162"/>
                  </a:cubicBezTo>
                  <a:cubicBezTo>
                    <a:pt x="144" y="160"/>
                    <a:pt x="144" y="160"/>
                    <a:pt x="144" y="160"/>
                  </a:cubicBezTo>
                  <a:cubicBezTo>
                    <a:pt x="145" y="155"/>
                    <a:pt x="145" y="155"/>
                    <a:pt x="145" y="155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8" y="147"/>
                    <a:pt x="148" y="147"/>
                    <a:pt x="148" y="147"/>
                  </a:cubicBezTo>
                  <a:cubicBezTo>
                    <a:pt x="148" y="139"/>
                    <a:pt x="148" y="139"/>
                    <a:pt x="148" y="139"/>
                  </a:cubicBezTo>
                  <a:cubicBezTo>
                    <a:pt x="147" y="135"/>
                    <a:pt x="147" y="135"/>
                    <a:pt x="147" y="135"/>
                  </a:cubicBezTo>
                  <a:cubicBezTo>
                    <a:pt x="148" y="130"/>
                    <a:pt x="148" y="130"/>
                    <a:pt x="148" y="130"/>
                  </a:cubicBezTo>
                  <a:cubicBezTo>
                    <a:pt x="151" y="126"/>
                    <a:pt x="151" y="126"/>
                    <a:pt x="151" y="126"/>
                  </a:cubicBezTo>
                  <a:cubicBezTo>
                    <a:pt x="153" y="122"/>
                    <a:pt x="153" y="122"/>
                    <a:pt x="153" y="122"/>
                  </a:cubicBezTo>
                  <a:cubicBezTo>
                    <a:pt x="153" y="117"/>
                    <a:pt x="153" y="117"/>
                    <a:pt x="153" y="117"/>
                  </a:cubicBezTo>
                  <a:cubicBezTo>
                    <a:pt x="157" y="116"/>
                    <a:pt x="157" y="116"/>
                    <a:pt x="157" y="116"/>
                  </a:cubicBezTo>
                  <a:cubicBezTo>
                    <a:pt x="163" y="116"/>
                    <a:pt x="163" y="116"/>
                    <a:pt x="163" y="116"/>
                  </a:cubicBezTo>
                  <a:cubicBezTo>
                    <a:pt x="165" y="108"/>
                    <a:pt x="165" y="108"/>
                    <a:pt x="165" y="108"/>
                  </a:cubicBezTo>
                  <a:cubicBezTo>
                    <a:pt x="166" y="106"/>
                    <a:pt x="166" y="106"/>
                    <a:pt x="166" y="106"/>
                  </a:cubicBezTo>
                  <a:cubicBezTo>
                    <a:pt x="168" y="105"/>
                    <a:pt x="168" y="105"/>
                    <a:pt x="168" y="105"/>
                  </a:cubicBezTo>
                  <a:cubicBezTo>
                    <a:pt x="171" y="114"/>
                    <a:pt x="171" y="114"/>
                    <a:pt x="171" y="114"/>
                  </a:cubicBezTo>
                  <a:cubicBezTo>
                    <a:pt x="167" y="119"/>
                    <a:pt x="167" y="119"/>
                    <a:pt x="167" y="119"/>
                  </a:cubicBezTo>
                  <a:cubicBezTo>
                    <a:pt x="167" y="121"/>
                    <a:pt x="167" y="121"/>
                    <a:pt x="167" y="121"/>
                  </a:cubicBezTo>
                  <a:cubicBezTo>
                    <a:pt x="167" y="121"/>
                    <a:pt x="168" y="122"/>
                    <a:pt x="169" y="122"/>
                  </a:cubicBezTo>
                  <a:cubicBezTo>
                    <a:pt x="170" y="122"/>
                    <a:pt x="170" y="122"/>
                    <a:pt x="170" y="122"/>
                  </a:cubicBezTo>
                  <a:cubicBezTo>
                    <a:pt x="170" y="122"/>
                    <a:pt x="172" y="121"/>
                    <a:pt x="172" y="121"/>
                  </a:cubicBezTo>
                  <a:cubicBezTo>
                    <a:pt x="172" y="120"/>
                    <a:pt x="173" y="117"/>
                    <a:pt x="173" y="117"/>
                  </a:cubicBezTo>
                  <a:cubicBezTo>
                    <a:pt x="174" y="116"/>
                    <a:pt x="174" y="116"/>
                    <a:pt x="174" y="116"/>
                  </a:cubicBezTo>
                  <a:cubicBezTo>
                    <a:pt x="175" y="111"/>
                    <a:pt x="175" y="111"/>
                    <a:pt x="175" y="111"/>
                  </a:cubicBezTo>
                  <a:cubicBezTo>
                    <a:pt x="175" y="108"/>
                    <a:pt x="175" y="108"/>
                    <a:pt x="175" y="108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0"/>
                    <a:pt x="175" y="100"/>
                    <a:pt x="175" y="100"/>
                  </a:cubicBezTo>
                  <a:cubicBezTo>
                    <a:pt x="178" y="96"/>
                    <a:pt x="178" y="96"/>
                    <a:pt x="178" y="96"/>
                  </a:cubicBezTo>
                  <a:cubicBezTo>
                    <a:pt x="180" y="94"/>
                    <a:pt x="180" y="94"/>
                    <a:pt x="180" y="94"/>
                  </a:cubicBezTo>
                  <a:cubicBezTo>
                    <a:pt x="185" y="93"/>
                    <a:pt x="185" y="93"/>
                    <a:pt x="185" y="93"/>
                  </a:cubicBezTo>
                  <a:cubicBezTo>
                    <a:pt x="187" y="91"/>
                    <a:pt x="187" y="91"/>
                    <a:pt x="187" y="91"/>
                  </a:cubicBezTo>
                  <a:cubicBezTo>
                    <a:pt x="183" y="87"/>
                    <a:pt x="183" y="87"/>
                    <a:pt x="183" y="87"/>
                  </a:cubicBezTo>
                  <a:cubicBezTo>
                    <a:pt x="182" y="84"/>
                    <a:pt x="182" y="84"/>
                    <a:pt x="182" y="84"/>
                  </a:cubicBezTo>
                  <a:cubicBezTo>
                    <a:pt x="184" y="81"/>
                    <a:pt x="184" y="81"/>
                    <a:pt x="184" y="81"/>
                  </a:cubicBezTo>
                  <a:cubicBezTo>
                    <a:pt x="186" y="78"/>
                    <a:pt x="186" y="78"/>
                    <a:pt x="186" y="78"/>
                  </a:cubicBezTo>
                  <a:cubicBezTo>
                    <a:pt x="187" y="77"/>
                    <a:pt x="187" y="77"/>
                    <a:pt x="187" y="77"/>
                  </a:cubicBezTo>
                  <a:cubicBezTo>
                    <a:pt x="187" y="75"/>
                    <a:pt x="187" y="75"/>
                    <a:pt x="187" y="75"/>
                  </a:cubicBezTo>
                  <a:cubicBezTo>
                    <a:pt x="188" y="74"/>
                    <a:pt x="188" y="74"/>
                    <a:pt x="188" y="74"/>
                  </a:cubicBezTo>
                  <a:cubicBezTo>
                    <a:pt x="188" y="74"/>
                    <a:pt x="188" y="74"/>
                    <a:pt x="189" y="74"/>
                  </a:cubicBezTo>
                  <a:cubicBezTo>
                    <a:pt x="189" y="74"/>
                    <a:pt x="193" y="73"/>
                    <a:pt x="193" y="73"/>
                  </a:cubicBezTo>
                  <a:cubicBezTo>
                    <a:pt x="195" y="73"/>
                    <a:pt x="195" y="73"/>
                    <a:pt x="195" y="73"/>
                  </a:cubicBezTo>
                  <a:cubicBezTo>
                    <a:pt x="193" y="70"/>
                    <a:pt x="193" y="70"/>
                    <a:pt x="193" y="70"/>
                  </a:cubicBezTo>
                  <a:cubicBezTo>
                    <a:pt x="189" y="67"/>
                    <a:pt x="189" y="67"/>
                    <a:pt x="189" y="67"/>
                  </a:cubicBezTo>
                  <a:cubicBezTo>
                    <a:pt x="187" y="65"/>
                    <a:pt x="187" y="65"/>
                    <a:pt x="187" y="65"/>
                  </a:cubicBezTo>
                  <a:cubicBezTo>
                    <a:pt x="184" y="63"/>
                    <a:pt x="184" y="63"/>
                    <a:pt x="184" y="63"/>
                  </a:cubicBezTo>
                  <a:cubicBezTo>
                    <a:pt x="179" y="61"/>
                    <a:pt x="179" y="61"/>
                    <a:pt x="179" y="61"/>
                  </a:cubicBezTo>
                  <a:cubicBezTo>
                    <a:pt x="170" y="60"/>
                    <a:pt x="170" y="60"/>
                    <a:pt x="170" y="60"/>
                  </a:cubicBezTo>
                  <a:cubicBezTo>
                    <a:pt x="163" y="64"/>
                    <a:pt x="163" y="64"/>
                    <a:pt x="163" y="64"/>
                  </a:cubicBezTo>
                  <a:cubicBezTo>
                    <a:pt x="159" y="68"/>
                    <a:pt x="159" y="68"/>
                    <a:pt x="159" y="68"/>
                  </a:cubicBezTo>
                  <a:cubicBezTo>
                    <a:pt x="152" y="69"/>
                    <a:pt x="152" y="69"/>
                    <a:pt x="152" y="69"/>
                  </a:cubicBezTo>
                  <a:cubicBezTo>
                    <a:pt x="144" y="69"/>
                    <a:pt x="144" y="69"/>
                    <a:pt x="144" y="69"/>
                  </a:cubicBezTo>
                  <a:cubicBezTo>
                    <a:pt x="140" y="72"/>
                    <a:pt x="140" y="72"/>
                    <a:pt x="140" y="72"/>
                  </a:cubicBezTo>
                  <a:cubicBezTo>
                    <a:pt x="135" y="81"/>
                    <a:pt x="135" y="81"/>
                    <a:pt x="135" y="81"/>
                  </a:cubicBezTo>
                  <a:cubicBezTo>
                    <a:pt x="129" y="85"/>
                    <a:pt x="129" y="85"/>
                    <a:pt x="129" y="85"/>
                  </a:cubicBezTo>
                  <a:cubicBezTo>
                    <a:pt x="128" y="84"/>
                    <a:pt x="128" y="84"/>
                    <a:pt x="128" y="84"/>
                  </a:cubicBezTo>
                  <a:cubicBezTo>
                    <a:pt x="130" y="80"/>
                    <a:pt x="130" y="80"/>
                    <a:pt x="130" y="80"/>
                  </a:cubicBezTo>
                  <a:cubicBezTo>
                    <a:pt x="133" y="77"/>
                    <a:pt x="133" y="77"/>
                    <a:pt x="133" y="77"/>
                  </a:cubicBezTo>
                  <a:cubicBezTo>
                    <a:pt x="131" y="74"/>
                    <a:pt x="131" y="74"/>
                    <a:pt x="131" y="74"/>
                  </a:cubicBezTo>
                  <a:cubicBezTo>
                    <a:pt x="127" y="76"/>
                    <a:pt x="127" y="76"/>
                    <a:pt x="127" y="76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1" y="82"/>
                    <a:pt x="121" y="82"/>
                    <a:pt x="121" y="82"/>
                  </a:cubicBezTo>
                  <a:cubicBezTo>
                    <a:pt x="120" y="82"/>
                    <a:pt x="120" y="82"/>
                    <a:pt x="120" y="82"/>
                  </a:cubicBezTo>
                  <a:cubicBezTo>
                    <a:pt x="118" y="75"/>
                    <a:pt x="118" y="75"/>
                    <a:pt x="118" y="75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5" y="81"/>
                    <a:pt x="115" y="81"/>
                    <a:pt x="115" y="81"/>
                  </a:cubicBezTo>
                  <a:cubicBezTo>
                    <a:pt x="114" y="85"/>
                    <a:pt x="114" y="85"/>
                    <a:pt x="114" y="85"/>
                  </a:cubicBezTo>
                  <a:cubicBezTo>
                    <a:pt x="110" y="90"/>
                    <a:pt x="110" y="90"/>
                    <a:pt x="110" y="90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5" y="107"/>
                    <a:pt x="105" y="107"/>
                    <a:pt x="105" y="107"/>
                  </a:cubicBezTo>
                  <a:cubicBezTo>
                    <a:pt x="99" y="112"/>
                    <a:pt x="99" y="112"/>
                    <a:pt x="99" y="112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6" y="101"/>
                    <a:pt x="96" y="101"/>
                    <a:pt x="96" y="101"/>
                  </a:cubicBezTo>
                  <a:cubicBezTo>
                    <a:pt x="95" y="100"/>
                    <a:pt x="95" y="100"/>
                    <a:pt x="95" y="100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94" y="94"/>
                    <a:pt x="94" y="94"/>
                    <a:pt x="94" y="94"/>
                  </a:cubicBezTo>
                  <a:cubicBezTo>
                    <a:pt x="93" y="88"/>
                    <a:pt x="93" y="88"/>
                    <a:pt x="93" y="88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2" y="77"/>
                    <a:pt x="82" y="77"/>
                    <a:pt x="82" y="77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64" y="74"/>
                    <a:pt x="64" y="74"/>
                    <a:pt x="64" y="74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2"/>
                    <a:pt x="0" y="52"/>
                    <a:pt x="0" y="52"/>
                  </a:cubicBezTo>
                  <a:lnTo>
                    <a:pt x="0" y="51"/>
                  </a:lnTo>
                  <a:close/>
                </a:path>
              </a:pathLst>
            </a:custGeom>
            <a:solidFill>
              <a:srgbClr val="FFBE0B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85" name="Google Shape;785;p147"/>
            <p:cNvSpPr/>
            <p:nvPr/>
          </p:nvSpPr>
          <p:spPr>
            <a:xfrm>
              <a:off x="6848079" y="1986053"/>
              <a:ext cx="286695" cy="305247"/>
            </a:xfrm>
            <a:custGeom>
              <a:rect b="b" l="l" r="r" t="t"/>
              <a:pathLst>
                <a:path extrusionOk="0" h="213" w="201">
                  <a:moveTo>
                    <a:pt x="178" y="69"/>
                  </a:moveTo>
                  <a:cubicBezTo>
                    <a:pt x="177" y="68"/>
                    <a:pt x="177" y="68"/>
                    <a:pt x="177" y="68"/>
                  </a:cubicBezTo>
                  <a:cubicBezTo>
                    <a:pt x="175" y="65"/>
                    <a:pt x="175" y="65"/>
                    <a:pt x="175" y="65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72" y="53"/>
                    <a:pt x="172" y="53"/>
                    <a:pt x="172" y="53"/>
                  </a:cubicBezTo>
                  <a:cubicBezTo>
                    <a:pt x="166" y="49"/>
                    <a:pt x="166" y="49"/>
                    <a:pt x="166" y="49"/>
                  </a:cubicBezTo>
                  <a:cubicBezTo>
                    <a:pt x="164" y="45"/>
                    <a:pt x="164" y="45"/>
                    <a:pt x="164" y="45"/>
                  </a:cubicBezTo>
                  <a:cubicBezTo>
                    <a:pt x="157" y="44"/>
                    <a:pt x="157" y="44"/>
                    <a:pt x="157" y="44"/>
                  </a:cubicBezTo>
                  <a:cubicBezTo>
                    <a:pt x="148" y="44"/>
                    <a:pt x="148" y="44"/>
                    <a:pt x="148" y="44"/>
                  </a:cubicBezTo>
                  <a:cubicBezTo>
                    <a:pt x="146" y="42"/>
                    <a:pt x="146" y="42"/>
                    <a:pt x="146" y="42"/>
                  </a:cubicBezTo>
                  <a:cubicBezTo>
                    <a:pt x="140" y="42"/>
                    <a:pt x="140" y="42"/>
                    <a:pt x="140" y="42"/>
                  </a:cubicBezTo>
                  <a:cubicBezTo>
                    <a:pt x="132" y="41"/>
                    <a:pt x="132" y="41"/>
                    <a:pt x="132" y="41"/>
                  </a:cubicBezTo>
                  <a:cubicBezTo>
                    <a:pt x="131" y="39"/>
                    <a:pt x="131" y="39"/>
                    <a:pt x="131" y="39"/>
                  </a:cubicBezTo>
                  <a:cubicBezTo>
                    <a:pt x="125" y="36"/>
                    <a:pt x="125" y="36"/>
                    <a:pt x="125" y="36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1" y="33"/>
                    <a:pt x="111" y="33"/>
                    <a:pt x="111" y="33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89" y="22"/>
                    <a:pt x="89" y="22"/>
                    <a:pt x="89" y="22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7" y="15"/>
                    <a:pt x="67" y="15"/>
                    <a:pt x="67" y="15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10" y="112"/>
                    <a:pt x="10" y="112"/>
                    <a:pt x="10" y="112"/>
                  </a:cubicBezTo>
                  <a:cubicBezTo>
                    <a:pt x="19" y="117"/>
                    <a:pt x="19" y="117"/>
                    <a:pt x="19" y="117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2" y="135"/>
                    <a:pt x="42" y="135"/>
                    <a:pt x="42" y="135"/>
                  </a:cubicBezTo>
                  <a:cubicBezTo>
                    <a:pt x="45" y="139"/>
                    <a:pt x="45" y="139"/>
                    <a:pt x="45" y="139"/>
                  </a:cubicBezTo>
                  <a:cubicBezTo>
                    <a:pt x="52" y="144"/>
                    <a:pt x="52" y="144"/>
                    <a:pt x="52" y="144"/>
                  </a:cubicBezTo>
                  <a:cubicBezTo>
                    <a:pt x="60" y="152"/>
                    <a:pt x="60" y="152"/>
                    <a:pt x="60" y="152"/>
                  </a:cubicBezTo>
                  <a:cubicBezTo>
                    <a:pt x="61" y="159"/>
                    <a:pt x="61" y="159"/>
                    <a:pt x="61" y="159"/>
                  </a:cubicBezTo>
                  <a:cubicBezTo>
                    <a:pt x="60" y="166"/>
                    <a:pt x="60" y="166"/>
                    <a:pt x="60" y="166"/>
                  </a:cubicBezTo>
                  <a:cubicBezTo>
                    <a:pt x="63" y="173"/>
                    <a:pt x="63" y="173"/>
                    <a:pt x="63" y="173"/>
                  </a:cubicBezTo>
                  <a:cubicBezTo>
                    <a:pt x="65" y="176"/>
                    <a:pt x="65" y="176"/>
                    <a:pt x="65" y="176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5" y="187"/>
                    <a:pt x="65" y="187"/>
                    <a:pt x="65" y="187"/>
                  </a:cubicBezTo>
                  <a:cubicBezTo>
                    <a:pt x="65" y="193"/>
                    <a:pt x="65" y="193"/>
                    <a:pt x="65" y="193"/>
                  </a:cubicBezTo>
                  <a:cubicBezTo>
                    <a:pt x="67" y="198"/>
                    <a:pt x="67" y="198"/>
                    <a:pt x="67" y="198"/>
                  </a:cubicBezTo>
                  <a:cubicBezTo>
                    <a:pt x="67" y="203"/>
                    <a:pt x="67" y="203"/>
                    <a:pt x="67" y="203"/>
                  </a:cubicBezTo>
                  <a:cubicBezTo>
                    <a:pt x="72" y="203"/>
                    <a:pt x="72" y="203"/>
                    <a:pt x="72" y="203"/>
                  </a:cubicBezTo>
                  <a:cubicBezTo>
                    <a:pt x="72" y="203"/>
                    <a:pt x="76" y="207"/>
                    <a:pt x="77" y="207"/>
                  </a:cubicBezTo>
                  <a:cubicBezTo>
                    <a:pt x="78" y="207"/>
                    <a:pt x="82" y="209"/>
                    <a:pt x="82" y="209"/>
                  </a:cubicBezTo>
                  <a:cubicBezTo>
                    <a:pt x="85" y="213"/>
                    <a:pt x="85" y="213"/>
                    <a:pt x="85" y="213"/>
                  </a:cubicBezTo>
                  <a:cubicBezTo>
                    <a:pt x="184" y="207"/>
                    <a:pt x="184" y="207"/>
                    <a:pt x="184" y="207"/>
                  </a:cubicBezTo>
                  <a:cubicBezTo>
                    <a:pt x="184" y="195"/>
                    <a:pt x="184" y="195"/>
                    <a:pt x="184" y="195"/>
                  </a:cubicBezTo>
                  <a:cubicBezTo>
                    <a:pt x="184" y="191"/>
                    <a:pt x="184" y="191"/>
                    <a:pt x="184" y="191"/>
                  </a:cubicBezTo>
                  <a:cubicBezTo>
                    <a:pt x="179" y="179"/>
                    <a:pt x="179" y="179"/>
                    <a:pt x="179" y="179"/>
                  </a:cubicBezTo>
                  <a:cubicBezTo>
                    <a:pt x="178" y="172"/>
                    <a:pt x="178" y="172"/>
                    <a:pt x="178" y="172"/>
                  </a:cubicBezTo>
                  <a:cubicBezTo>
                    <a:pt x="179" y="164"/>
                    <a:pt x="179" y="164"/>
                    <a:pt x="179" y="164"/>
                  </a:cubicBezTo>
                  <a:cubicBezTo>
                    <a:pt x="181" y="158"/>
                    <a:pt x="181" y="158"/>
                    <a:pt x="181" y="158"/>
                  </a:cubicBezTo>
                  <a:cubicBezTo>
                    <a:pt x="182" y="155"/>
                    <a:pt x="182" y="155"/>
                    <a:pt x="182" y="155"/>
                  </a:cubicBezTo>
                  <a:cubicBezTo>
                    <a:pt x="184" y="152"/>
                    <a:pt x="184" y="152"/>
                    <a:pt x="184" y="152"/>
                  </a:cubicBezTo>
                  <a:cubicBezTo>
                    <a:pt x="182" y="147"/>
                    <a:pt x="182" y="147"/>
                    <a:pt x="182" y="147"/>
                  </a:cubicBezTo>
                  <a:cubicBezTo>
                    <a:pt x="182" y="140"/>
                    <a:pt x="182" y="140"/>
                    <a:pt x="182" y="140"/>
                  </a:cubicBezTo>
                  <a:cubicBezTo>
                    <a:pt x="182" y="136"/>
                    <a:pt x="182" y="136"/>
                    <a:pt x="182" y="136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184" y="131"/>
                    <a:pt x="184" y="131"/>
                    <a:pt x="184" y="131"/>
                  </a:cubicBezTo>
                  <a:cubicBezTo>
                    <a:pt x="188" y="127"/>
                    <a:pt x="188" y="127"/>
                    <a:pt x="188" y="127"/>
                  </a:cubicBezTo>
                  <a:cubicBezTo>
                    <a:pt x="188" y="125"/>
                    <a:pt x="188" y="125"/>
                    <a:pt x="188" y="125"/>
                  </a:cubicBezTo>
                  <a:cubicBezTo>
                    <a:pt x="186" y="121"/>
                    <a:pt x="186" y="121"/>
                    <a:pt x="186" y="121"/>
                  </a:cubicBezTo>
                  <a:cubicBezTo>
                    <a:pt x="186" y="118"/>
                    <a:pt x="186" y="118"/>
                    <a:pt x="186" y="118"/>
                  </a:cubicBezTo>
                  <a:cubicBezTo>
                    <a:pt x="187" y="110"/>
                    <a:pt x="187" y="110"/>
                    <a:pt x="187" y="110"/>
                  </a:cubicBezTo>
                  <a:cubicBezTo>
                    <a:pt x="188" y="105"/>
                    <a:pt x="188" y="105"/>
                    <a:pt x="188" y="105"/>
                  </a:cubicBezTo>
                  <a:cubicBezTo>
                    <a:pt x="191" y="99"/>
                    <a:pt x="191" y="99"/>
                    <a:pt x="191" y="99"/>
                  </a:cubicBezTo>
                  <a:cubicBezTo>
                    <a:pt x="196" y="89"/>
                    <a:pt x="196" y="89"/>
                    <a:pt x="196" y="89"/>
                  </a:cubicBezTo>
                  <a:cubicBezTo>
                    <a:pt x="197" y="85"/>
                    <a:pt x="197" y="85"/>
                    <a:pt x="197" y="85"/>
                  </a:cubicBezTo>
                  <a:cubicBezTo>
                    <a:pt x="197" y="82"/>
                    <a:pt x="197" y="82"/>
                    <a:pt x="197" y="82"/>
                  </a:cubicBezTo>
                  <a:cubicBezTo>
                    <a:pt x="201" y="81"/>
                    <a:pt x="201" y="81"/>
                    <a:pt x="201" y="81"/>
                  </a:cubicBezTo>
                  <a:cubicBezTo>
                    <a:pt x="201" y="79"/>
                    <a:pt x="201" y="79"/>
                    <a:pt x="201" y="79"/>
                  </a:cubicBezTo>
                  <a:cubicBezTo>
                    <a:pt x="201" y="77"/>
                    <a:pt x="201" y="77"/>
                    <a:pt x="201" y="77"/>
                  </a:cubicBezTo>
                  <a:cubicBezTo>
                    <a:pt x="201" y="75"/>
                    <a:pt x="201" y="75"/>
                    <a:pt x="201" y="75"/>
                  </a:cubicBezTo>
                  <a:cubicBezTo>
                    <a:pt x="201" y="73"/>
                    <a:pt x="201" y="73"/>
                    <a:pt x="201" y="73"/>
                  </a:cubicBezTo>
                  <a:cubicBezTo>
                    <a:pt x="201" y="71"/>
                    <a:pt x="201" y="71"/>
                    <a:pt x="201" y="71"/>
                  </a:cubicBezTo>
                  <a:cubicBezTo>
                    <a:pt x="197" y="75"/>
                    <a:pt x="197" y="75"/>
                    <a:pt x="197" y="75"/>
                  </a:cubicBezTo>
                  <a:cubicBezTo>
                    <a:pt x="194" y="79"/>
                    <a:pt x="194" y="79"/>
                    <a:pt x="194" y="79"/>
                  </a:cubicBezTo>
                  <a:cubicBezTo>
                    <a:pt x="193" y="84"/>
                    <a:pt x="193" y="84"/>
                    <a:pt x="193" y="84"/>
                  </a:cubicBezTo>
                  <a:cubicBezTo>
                    <a:pt x="190" y="90"/>
                    <a:pt x="190" y="90"/>
                    <a:pt x="190" y="90"/>
                  </a:cubicBezTo>
                  <a:cubicBezTo>
                    <a:pt x="187" y="92"/>
                    <a:pt x="187" y="92"/>
                    <a:pt x="187" y="92"/>
                  </a:cubicBezTo>
                  <a:cubicBezTo>
                    <a:pt x="181" y="95"/>
                    <a:pt x="181" y="95"/>
                    <a:pt x="181" y="95"/>
                  </a:cubicBezTo>
                  <a:cubicBezTo>
                    <a:pt x="178" y="99"/>
                    <a:pt x="178" y="99"/>
                    <a:pt x="178" y="99"/>
                  </a:cubicBezTo>
                  <a:cubicBezTo>
                    <a:pt x="177" y="101"/>
                    <a:pt x="177" y="101"/>
                    <a:pt x="177" y="101"/>
                  </a:cubicBezTo>
                  <a:cubicBezTo>
                    <a:pt x="175" y="105"/>
                    <a:pt x="175" y="105"/>
                    <a:pt x="175" y="105"/>
                  </a:cubicBezTo>
                  <a:cubicBezTo>
                    <a:pt x="171" y="110"/>
                    <a:pt x="171" y="110"/>
                    <a:pt x="171" y="110"/>
                  </a:cubicBezTo>
                  <a:cubicBezTo>
                    <a:pt x="168" y="107"/>
                    <a:pt x="168" y="107"/>
                    <a:pt x="168" y="107"/>
                  </a:cubicBezTo>
                  <a:cubicBezTo>
                    <a:pt x="171" y="103"/>
                    <a:pt x="171" y="103"/>
                    <a:pt x="171" y="103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4" y="93"/>
                    <a:pt x="174" y="93"/>
                    <a:pt x="174" y="93"/>
                  </a:cubicBezTo>
                  <a:cubicBezTo>
                    <a:pt x="175" y="91"/>
                    <a:pt x="175" y="91"/>
                    <a:pt x="175" y="91"/>
                  </a:cubicBezTo>
                  <a:cubicBezTo>
                    <a:pt x="177" y="89"/>
                    <a:pt x="177" y="89"/>
                    <a:pt x="177" y="89"/>
                  </a:cubicBezTo>
                  <a:cubicBezTo>
                    <a:pt x="179" y="87"/>
                    <a:pt x="179" y="87"/>
                    <a:pt x="179" y="87"/>
                  </a:cubicBezTo>
                  <a:cubicBezTo>
                    <a:pt x="180" y="85"/>
                    <a:pt x="180" y="85"/>
                    <a:pt x="180" y="85"/>
                  </a:cubicBezTo>
                  <a:cubicBezTo>
                    <a:pt x="179" y="80"/>
                    <a:pt x="179" y="80"/>
                    <a:pt x="179" y="80"/>
                  </a:cubicBezTo>
                  <a:cubicBezTo>
                    <a:pt x="180" y="78"/>
                    <a:pt x="180" y="78"/>
                    <a:pt x="180" y="78"/>
                  </a:cubicBezTo>
                  <a:cubicBezTo>
                    <a:pt x="179" y="76"/>
                    <a:pt x="179" y="76"/>
                    <a:pt x="179" y="76"/>
                  </a:cubicBezTo>
                  <a:lnTo>
                    <a:pt x="178" y="69"/>
                  </a:lnTo>
                  <a:close/>
                </a:path>
              </a:pathLst>
            </a:custGeom>
            <a:solidFill>
              <a:srgbClr val="FFBE0B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86" name="Google Shape;786;p147"/>
            <p:cNvSpPr/>
            <p:nvPr/>
          </p:nvSpPr>
          <p:spPr>
            <a:xfrm>
              <a:off x="7268003" y="2274434"/>
              <a:ext cx="229357" cy="263085"/>
            </a:xfrm>
            <a:custGeom>
              <a:rect b="b" l="l" r="r" t="t"/>
              <a:pathLst>
                <a:path extrusionOk="0" h="156" w="136">
                  <a:moveTo>
                    <a:pt x="121" y="5"/>
                  </a:moveTo>
                  <a:lnTo>
                    <a:pt x="114" y="8"/>
                  </a:lnTo>
                  <a:lnTo>
                    <a:pt x="108" y="13"/>
                  </a:lnTo>
                  <a:lnTo>
                    <a:pt x="101" y="17"/>
                  </a:lnTo>
                  <a:lnTo>
                    <a:pt x="96" y="21"/>
                  </a:lnTo>
                  <a:lnTo>
                    <a:pt x="93" y="22"/>
                  </a:lnTo>
                  <a:lnTo>
                    <a:pt x="91" y="24"/>
                  </a:lnTo>
                  <a:lnTo>
                    <a:pt x="88" y="27"/>
                  </a:lnTo>
                  <a:lnTo>
                    <a:pt x="85" y="27"/>
                  </a:lnTo>
                  <a:lnTo>
                    <a:pt x="82" y="27"/>
                  </a:lnTo>
                  <a:lnTo>
                    <a:pt x="78" y="29"/>
                  </a:lnTo>
                  <a:lnTo>
                    <a:pt x="74" y="33"/>
                  </a:lnTo>
                  <a:lnTo>
                    <a:pt x="71" y="33"/>
                  </a:lnTo>
                  <a:lnTo>
                    <a:pt x="69" y="33"/>
                  </a:lnTo>
                  <a:lnTo>
                    <a:pt x="68" y="33"/>
                  </a:lnTo>
                  <a:lnTo>
                    <a:pt x="65" y="31"/>
                  </a:lnTo>
                  <a:lnTo>
                    <a:pt x="62" y="28"/>
                  </a:lnTo>
                  <a:lnTo>
                    <a:pt x="60" y="29"/>
                  </a:lnTo>
                  <a:lnTo>
                    <a:pt x="56" y="28"/>
                  </a:lnTo>
                  <a:lnTo>
                    <a:pt x="55" y="27"/>
                  </a:lnTo>
                  <a:lnTo>
                    <a:pt x="51" y="24"/>
                  </a:lnTo>
                  <a:lnTo>
                    <a:pt x="47" y="23"/>
                  </a:lnTo>
                  <a:lnTo>
                    <a:pt x="39" y="22"/>
                  </a:lnTo>
                  <a:lnTo>
                    <a:pt x="0" y="28"/>
                  </a:lnTo>
                  <a:lnTo>
                    <a:pt x="11" y="134"/>
                  </a:lnTo>
                  <a:lnTo>
                    <a:pt x="16" y="136"/>
                  </a:lnTo>
                  <a:lnTo>
                    <a:pt x="21" y="134"/>
                  </a:lnTo>
                  <a:lnTo>
                    <a:pt x="22" y="133"/>
                  </a:lnTo>
                  <a:lnTo>
                    <a:pt x="27" y="137"/>
                  </a:lnTo>
                  <a:lnTo>
                    <a:pt x="31" y="140"/>
                  </a:lnTo>
                  <a:lnTo>
                    <a:pt x="33" y="144"/>
                  </a:lnTo>
                  <a:lnTo>
                    <a:pt x="34" y="146"/>
                  </a:lnTo>
                  <a:lnTo>
                    <a:pt x="39" y="147"/>
                  </a:lnTo>
                  <a:lnTo>
                    <a:pt x="42" y="148"/>
                  </a:lnTo>
                  <a:lnTo>
                    <a:pt x="44" y="149"/>
                  </a:lnTo>
                  <a:lnTo>
                    <a:pt x="46" y="151"/>
                  </a:lnTo>
                  <a:lnTo>
                    <a:pt x="49" y="150"/>
                  </a:lnTo>
                  <a:lnTo>
                    <a:pt x="49" y="149"/>
                  </a:lnTo>
                  <a:lnTo>
                    <a:pt x="51" y="147"/>
                  </a:lnTo>
                  <a:lnTo>
                    <a:pt x="52" y="146"/>
                  </a:lnTo>
                  <a:lnTo>
                    <a:pt x="55" y="148"/>
                  </a:lnTo>
                  <a:lnTo>
                    <a:pt x="60" y="150"/>
                  </a:lnTo>
                  <a:lnTo>
                    <a:pt x="66" y="149"/>
                  </a:lnTo>
                  <a:lnTo>
                    <a:pt x="67" y="148"/>
                  </a:lnTo>
                  <a:lnTo>
                    <a:pt x="69" y="145"/>
                  </a:lnTo>
                  <a:lnTo>
                    <a:pt x="71" y="144"/>
                  </a:lnTo>
                  <a:lnTo>
                    <a:pt x="72" y="143"/>
                  </a:lnTo>
                  <a:lnTo>
                    <a:pt x="75" y="146"/>
                  </a:lnTo>
                  <a:lnTo>
                    <a:pt x="79" y="151"/>
                  </a:lnTo>
                  <a:lnTo>
                    <a:pt x="83" y="155"/>
                  </a:lnTo>
                  <a:lnTo>
                    <a:pt x="86" y="155"/>
                  </a:lnTo>
                  <a:lnTo>
                    <a:pt x="85" y="156"/>
                  </a:lnTo>
                  <a:lnTo>
                    <a:pt x="88" y="153"/>
                  </a:lnTo>
                  <a:lnTo>
                    <a:pt x="92" y="149"/>
                  </a:lnTo>
                  <a:lnTo>
                    <a:pt x="94" y="146"/>
                  </a:lnTo>
                  <a:lnTo>
                    <a:pt x="94" y="142"/>
                  </a:lnTo>
                  <a:lnTo>
                    <a:pt x="97" y="131"/>
                  </a:lnTo>
                  <a:lnTo>
                    <a:pt x="100" y="128"/>
                  </a:lnTo>
                  <a:lnTo>
                    <a:pt x="104" y="131"/>
                  </a:lnTo>
                  <a:lnTo>
                    <a:pt x="105" y="130"/>
                  </a:lnTo>
                  <a:lnTo>
                    <a:pt x="106" y="120"/>
                  </a:lnTo>
                  <a:lnTo>
                    <a:pt x="109" y="116"/>
                  </a:lnTo>
                  <a:lnTo>
                    <a:pt x="113" y="110"/>
                  </a:lnTo>
                  <a:lnTo>
                    <a:pt x="118" y="110"/>
                  </a:lnTo>
                  <a:lnTo>
                    <a:pt x="121" y="106"/>
                  </a:lnTo>
                  <a:lnTo>
                    <a:pt x="129" y="99"/>
                  </a:lnTo>
                  <a:lnTo>
                    <a:pt x="131" y="94"/>
                  </a:lnTo>
                  <a:lnTo>
                    <a:pt x="131" y="91"/>
                  </a:lnTo>
                  <a:lnTo>
                    <a:pt x="132" y="83"/>
                  </a:lnTo>
                  <a:lnTo>
                    <a:pt x="132" y="77"/>
                  </a:lnTo>
                  <a:lnTo>
                    <a:pt x="133" y="74"/>
                  </a:lnTo>
                  <a:lnTo>
                    <a:pt x="133" y="70"/>
                  </a:lnTo>
                  <a:lnTo>
                    <a:pt x="133" y="62"/>
                  </a:lnTo>
                  <a:lnTo>
                    <a:pt x="133" y="61"/>
                  </a:lnTo>
                  <a:lnTo>
                    <a:pt x="132" y="58"/>
                  </a:lnTo>
                  <a:lnTo>
                    <a:pt x="133" y="55"/>
                  </a:lnTo>
                  <a:lnTo>
                    <a:pt x="136" y="55"/>
                  </a:lnTo>
                  <a:lnTo>
                    <a:pt x="126" y="0"/>
                  </a:lnTo>
                  <a:lnTo>
                    <a:pt x="121" y="5"/>
                  </a:ln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87" name="Google Shape;787;p147"/>
            <p:cNvSpPr/>
            <p:nvPr/>
          </p:nvSpPr>
          <p:spPr>
            <a:xfrm>
              <a:off x="7119596" y="2319969"/>
              <a:ext cx="168644" cy="290068"/>
            </a:xfrm>
            <a:custGeom>
              <a:rect b="b" l="l" r="r" t="t"/>
              <a:pathLst>
                <a:path extrusionOk="0" h="172" w="100">
                  <a:moveTo>
                    <a:pt x="5" y="172"/>
                  </a:moveTo>
                  <a:lnTo>
                    <a:pt x="5" y="167"/>
                  </a:lnTo>
                  <a:lnTo>
                    <a:pt x="13" y="167"/>
                  </a:lnTo>
                  <a:lnTo>
                    <a:pt x="16" y="163"/>
                  </a:lnTo>
                  <a:lnTo>
                    <a:pt x="19" y="163"/>
                  </a:lnTo>
                  <a:lnTo>
                    <a:pt x="24" y="163"/>
                  </a:lnTo>
                  <a:lnTo>
                    <a:pt x="27" y="166"/>
                  </a:lnTo>
                  <a:lnTo>
                    <a:pt x="31" y="168"/>
                  </a:lnTo>
                  <a:lnTo>
                    <a:pt x="32" y="167"/>
                  </a:lnTo>
                  <a:lnTo>
                    <a:pt x="32" y="163"/>
                  </a:lnTo>
                  <a:lnTo>
                    <a:pt x="36" y="162"/>
                  </a:lnTo>
                  <a:lnTo>
                    <a:pt x="38" y="161"/>
                  </a:lnTo>
                  <a:lnTo>
                    <a:pt x="42" y="161"/>
                  </a:lnTo>
                  <a:lnTo>
                    <a:pt x="44" y="163"/>
                  </a:lnTo>
                  <a:lnTo>
                    <a:pt x="48" y="164"/>
                  </a:lnTo>
                  <a:lnTo>
                    <a:pt x="49" y="161"/>
                  </a:lnTo>
                  <a:lnTo>
                    <a:pt x="49" y="157"/>
                  </a:lnTo>
                  <a:lnTo>
                    <a:pt x="52" y="154"/>
                  </a:lnTo>
                  <a:lnTo>
                    <a:pt x="53" y="150"/>
                  </a:lnTo>
                  <a:lnTo>
                    <a:pt x="55" y="150"/>
                  </a:lnTo>
                  <a:lnTo>
                    <a:pt x="56" y="154"/>
                  </a:lnTo>
                  <a:lnTo>
                    <a:pt x="59" y="157"/>
                  </a:lnTo>
                  <a:lnTo>
                    <a:pt x="60" y="158"/>
                  </a:lnTo>
                  <a:lnTo>
                    <a:pt x="66" y="157"/>
                  </a:lnTo>
                  <a:lnTo>
                    <a:pt x="68" y="153"/>
                  </a:lnTo>
                  <a:lnTo>
                    <a:pt x="68" y="150"/>
                  </a:lnTo>
                  <a:lnTo>
                    <a:pt x="71" y="145"/>
                  </a:lnTo>
                  <a:lnTo>
                    <a:pt x="74" y="145"/>
                  </a:lnTo>
                  <a:lnTo>
                    <a:pt x="76" y="143"/>
                  </a:lnTo>
                  <a:lnTo>
                    <a:pt x="78" y="139"/>
                  </a:lnTo>
                  <a:lnTo>
                    <a:pt x="80" y="135"/>
                  </a:lnTo>
                  <a:lnTo>
                    <a:pt x="80" y="131"/>
                  </a:lnTo>
                  <a:lnTo>
                    <a:pt x="81" y="129"/>
                  </a:lnTo>
                  <a:lnTo>
                    <a:pt x="81" y="127"/>
                  </a:lnTo>
                  <a:lnTo>
                    <a:pt x="82" y="126"/>
                  </a:lnTo>
                  <a:lnTo>
                    <a:pt x="90" y="125"/>
                  </a:lnTo>
                  <a:lnTo>
                    <a:pt x="94" y="123"/>
                  </a:lnTo>
                  <a:lnTo>
                    <a:pt x="98" y="123"/>
                  </a:lnTo>
                  <a:lnTo>
                    <a:pt x="100" y="121"/>
                  </a:lnTo>
                  <a:lnTo>
                    <a:pt x="99" y="115"/>
                  </a:lnTo>
                  <a:lnTo>
                    <a:pt x="100" y="113"/>
                  </a:lnTo>
                  <a:lnTo>
                    <a:pt x="98" y="112"/>
                  </a:lnTo>
                  <a:lnTo>
                    <a:pt x="97" y="108"/>
                  </a:lnTo>
                  <a:lnTo>
                    <a:pt x="99" y="107"/>
                  </a:lnTo>
                  <a:lnTo>
                    <a:pt x="88" y="1"/>
                  </a:lnTo>
                  <a:lnTo>
                    <a:pt x="88" y="0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0" y="9"/>
                  </a:lnTo>
                  <a:lnTo>
                    <a:pt x="16" y="12"/>
                  </a:lnTo>
                  <a:lnTo>
                    <a:pt x="13" y="13"/>
                  </a:lnTo>
                  <a:lnTo>
                    <a:pt x="8" y="12"/>
                  </a:lnTo>
                  <a:lnTo>
                    <a:pt x="11" y="103"/>
                  </a:lnTo>
                  <a:lnTo>
                    <a:pt x="10" y="106"/>
                  </a:lnTo>
                  <a:lnTo>
                    <a:pt x="10" y="109"/>
                  </a:lnTo>
                  <a:lnTo>
                    <a:pt x="10" y="113"/>
                  </a:lnTo>
                  <a:lnTo>
                    <a:pt x="11" y="117"/>
                  </a:lnTo>
                  <a:lnTo>
                    <a:pt x="15" y="124"/>
                  </a:lnTo>
                  <a:lnTo>
                    <a:pt x="16" y="130"/>
                  </a:lnTo>
                  <a:lnTo>
                    <a:pt x="16" y="134"/>
                  </a:lnTo>
                  <a:lnTo>
                    <a:pt x="13" y="136"/>
                  </a:lnTo>
                  <a:lnTo>
                    <a:pt x="11" y="140"/>
                  </a:lnTo>
                  <a:lnTo>
                    <a:pt x="10" y="145"/>
                  </a:lnTo>
                  <a:lnTo>
                    <a:pt x="8" y="147"/>
                  </a:lnTo>
                  <a:lnTo>
                    <a:pt x="5" y="150"/>
                  </a:lnTo>
                  <a:lnTo>
                    <a:pt x="4" y="156"/>
                  </a:lnTo>
                  <a:lnTo>
                    <a:pt x="2" y="157"/>
                  </a:lnTo>
                  <a:lnTo>
                    <a:pt x="0" y="161"/>
                  </a:lnTo>
                  <a:lnTo>
                    <a:pt x="0" y="167"/>
                  </a:lnTo>
                  <a:lnTo>
                    <a:pt x="1" y="171"/>
                  </a:lnTo>
                  <a:lnTo>
                    <a:pt x="2" y="172"/>
                  </a:lnTo>
                  <a:lnTo>
                    <a:pt x="2" y="172"/>
                  </a:lnTo>
                  <a:lnTo>
                    <a:pt x="5" y="172"/>
                  </a:lnTo>
                  <a:close/>
                </a:path>
              </a:pathLst>
            </a:custGeom>
            <a:solidFill>
              <a:srgbClr val="FFBE0B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88" name="Google Shape;788;p147"/>
            <p:cNvSpPr/>
            <p:nvPr/>
          </p:nvSpPr>
          <p:spPr>
            <a:xfrm>
              <a:off x="6929028" y="2282867"/>
              <a:ext cx="217551" cy="381136"/>
            </a:xfrm>
            <a:custGeom>
              <a:rect b="b" l="l" r="r" t="t"/>
              <a:pathLst>
                <a:path extrusionOk="0" h="226" w="129">
                  <a:moveTo>
                    <a:pt x="86" y="218"/>
                  </a:moveTo>
                  <a:lnTo>
                    <a:pt x="88" y="217"/>
                  </a:lnTo>
                  <a:lnTo>
                    <a:pt x="92" y="219"/>
                  </a:lnTo>
                  <a:lnTo>
                    <a:pt x="96" y="222"/>
                  </a:lnTo>
                  <a:lnTo>
                    <a:pt x="99" y="222"/>
                  </a:lnTo>
                  <a:lnTo>
                    <a:pt x="102" y="222"/>
                  </a:lnTo>
                  <a:lnTo>
                    <a:pt x="104" y="221"/>
                  </a:lnTo>
                  <a:lnTo>
                    <a:pt x="102" y="216"/>
                  </a:lnTo>
                  <a:lnTo>
                    <a:pt x="102" y="211"/>
                  </a:lnTo>
                  <a:lnTo>
                    <a:pt x="105" y="209"/>
                  </a:lnTo>
                  <a:lnTo>
                    <a:pt x="111" y="207"/>
                  </a:lnTo>
                  <a:lnTo>
                    <a:pt x="113" y="206"/>
                  </a:lnTo>
                  <a:lnTo>
                    <a:pt x="112" y="203"/>
                  </a:lnTo>
                  <a:lnTo>
                    <a:pt x="112" y="200"/>
                  </a:lnTo>
                  <a:lnTo>
                    <a:pt x="112" y="199"/>
                  </a:lnTo>
                  <a:lnTo>
                    <a:pt x="112" y="195"/>
                  </a:lnTo>
                  <a:lnTo>
                    <a:pt x="115" y="194"/>
                  </a:lnTo>
                  <a:lnTo>
                    <a:pt x="115" y="194"/>
                  </a:lnTo>
                  <a:lnTo>
                    <a:pt x="114" y="193"/>
                  </a:lnTo>
                  <a:lnTo>
                    <a:pt x="113" y="189"/>
                  </a:lnTo>
                  <a:lnTo>
                    <a:pt x="113" y="183"/>
                  </a:lnTo>
                  <a:lnTo>
                    <a:pt x="115" y="179"/>
                  </a:lnTo>
                  <a:lnTo>
                    <a:pt x="117" y="178"/>
                  </a:lnTo>
                  <a:lnTo>
                    <a:pt x="118" y="172"/>
                  </a:lnTo>
                  <a:lnTo>
                    <a:pt x="121" y="169"/>
                  </a:lnTo>
                  <a:lnTo>
                    <a:pt x="123" y="167"/>
                  </a:lnTo>
                  <a:lnTo>
                    <a:pt x="124" y="162"/>
                  </a:lnTo>
                  <a:lnTo>
                    <a:pt x="126" y="158"/>
                  </a:lnTo>
                  <a:lnTo>
                    <a:pt x="129" y="156"/>
                  </a:lnTo>
                  <a:lnTo>
                    <a:pt x="129" y="152"/>
                  </a:lnTo>
                  <a:lnTo>
                    <a:pt x="128" y="146"/>
                  </a:lnTo>
                  <a:lnTo>
                    <a:pt x="124" y="139"/>
                  </a:lnTo>
                  <a:lnTo>
                    <a:pt x="123" y="135"/>
                  </a:lnTo>
                  <a:lnTo>
                    <a:pt x="123" y="131"/>
                  </a:lnTo>
                  <a:lnTo>
                    <a:pt x="123" y="128"/>
                  </a:lnTo>
                  <a:lnTo>
                    <a:pt x="124" y="125"/>
                  </a:lnTo>
                  <a:lnTo>
                    <a:pt x="121" y="34"/>
                  </a:lnTo>
                  <a:lnTo>
                    <a:pt x="122" y="34"/>
                  </a:lnTo>
                  <a:lnTo>
                    <a:pt x="118" y="31"/>
                  </a:lnTo>
                  <a:lnTo>
                    <a:pt x="116" y="26"/>
                  </a:lnTo>
                  <a:lnTo>
                    <a:pt x="114" y="23"/>
                  </a:lnTo>
                  <a:lnTo>
                    <a:pt x="113" y="17"/>
                  </a:lnTo>
                  <a:lnTo>
                    <a:pt x="109" y="13"/>
                  </a:lnTo>
                  <a:lnTo>
                    <a:pt x="107" y="3"/>
                  </a:lnTo>
                  <a:lnTo>
                    <a:pt x="107" y="0"/>
                  </a:lnTo>
                  <a:lnTo>
                    <a:pt x="24" y="5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1" y="6"/>
                  </a:lnTo>
                  <a:lnTo>
                    <a:pt x="21" y="8"/>
                  </a:lnTo>
                  <a:lnTo>
                    <a:pt x="24" y="11"/>
                  </a:lnTo>
                  <a:lnTo>
                    <a:pt x="28" y="14"/>
                  </a:lnTo>
                  <a:lnTo>
                    <a:pt x="33" y="18"/>
                  </a:lnTo>
                  <a:lnTo>
                    <a:pt x="38" y="23"/>
                  </a:lnTo>
                  <a:lnTo>
                    <a:pt x="38" y="26"/>
                  </a:lnTo>
                  <a:lnTo>
                    <a:pt x="36" y="32"/>
                  </a:lnTo>
                  <a:lnTo>
                    <a:pt x="34" y="35"/>
                  </a:lnTo>
                  <a:lnTo>
                    <a:pt x="31" y="43"/>
                  </a:lnTo>
                  <a:lnTo>
                    <a:pt x="29" y="45"/>
                  </a:lnTo>
                  <a:lnTo>
                    <a:pt x="27" y="47"/>
                  </a:lnTo>
                  <a:lnTo>
                    <a:pt x="21" y="50"/>
                  </a:lnTo>
                  <a:lnTo>
                    <a:pt x="15" y="50"/>
                  </a:lnTo>
                  <a:lnTo>
                    <a:pt x="12" y="51"/>
                  </a:lnTo>
                  <a:lnTo>
                    <a:pt x="12" y="55"/>
                  </a:lnTo>
                  <a:lnTo>
                    <a:pt x="12" y="58"/>
                  </a:lnTo>
                  <a:lnTo>
                    <a:pt x="15" y="65"/>
                  </a:lnTo>
                  <a:lnTo>
                    <a:pt x="17" y="67"/>
                  </a:lnTo>
                  <a:lnTo>
                    <a:pt x="13" y="70"/>
                  </a:lnTo>
                  <a:lnTo>
                    <a:pt x="13" y="77"/>
                  </a:lnTo>
                  <a:lnTo>
                    <a:pt x="11" y="77"/>
                  </a:lnTo>
                  <a:lnTo>
                    <a:pt x="8" y="80"/>
                  </a:lnTo>
                  <a:lnTo>
                    <a:pt x="2" y="86"/>
                  </a:lnTo>
                  <a:lnTo>
                    <a:pt x="3" y="92"/>
                  </a:lnTo>
                  <a:lnTo>
                    <a:pt x="0" y="95"/>
                  </a:lnTo>
                  <a:lnTo>
                    <a:pt x="0" y="104"/>
                  </a:lnTo>
                  <a:lnTo>
                    <a:pt x="0" y="113"/>
                  </a:lnTo>
                  <a:lnTo>
                    <a:pt x="6" y="123"/>
                  </a:lnTo>
                  <a:lnTo>
                    <a:pt x="21" y="136"/>
                  </a:lnTo>
                  <a:lnTo>
                    <a:pt x="25" y="142"/>
                  </a:lnTo>
                  <a:lnTo>
                    <a:pt x="25" y="150"/>
                  </a:lnTo>
                  <a:lnTo>
                    <a:pt x="30" y="154"/>
                  </a:lnTo>
                  <a:lnTo>
                    <a:pt x="31" y="151"/>
                  </a:lnTo>
                  <a:lnTo>
                    <a:pt x="34" y="150"/>
                  </a:lnTo>
                  <a:lnTo>
                    <a:pt x="39" y="150"/>
                  </a:lnTo>
                  <a:lnTo>
                    <a:pt x="42" y="153"/>
                  </a:lnTo>
                  <a:lnTo>
                    <a:pt x="45" y="156"/>
                  </a:lnTo>
                  <a:lnTo>
                    <a:pt x="42" y="162"/>
                  </a:lnTo>
                  <a:lnTo>
                    <a:pt x="41" y="167"/>
                  </a:lnTo>
                  <a:lnTo>
                    <a:pt x="41" y="170"/>
                  </a:lnTo>
                  <a:lnTo>
                    <a:pt x="39" y="175"/>
                  </a:lnTo>
                  <a:lnTo>
                    <a:pt x="39" y="180"/>
                  </a:lnTo>
                  <a:lnTo>
                    <a:pt x="44" y="185"/>
                  </a:lnTo>
                  <a:lnTo>
                    <a:pt x="51" y="190"/>
                  </a:lnTo>
                  <a:lnTo>
                    <a:pt x="53" y="189"/>
                  </a:lnTo>
                  <a:lnTo>
                    <a:pt x="64" y="196"/>
                  </a:lnTo>
                  <a:lnTo>
                    <a:pt x="68" y="200"/>
                  </a:lnTo>
                  <a:lnTo>
                    <a:pt x="71" y="209"/>
                  </a:lnTo>
                  <a:lnTo>
                    <a:pt x="70" y="214"/>
                  </a:lnTo>
                  <a:lnTo>
                    <a:pt x="69" y="217"/>
                  </a:lnTo>
                  <a:lnTo>
                    <a:pt x="74" y="222"/>
                  </a:lnTo>
                  <a:lnTo>
                    <a:pt x="74" y="226"/>
                  </a:lnTo>
                  <a:lnTo>
                    <a:pt x="76" y="222"/>
                  </a:lnTo>
                  <a:lnTo>
                    <a:pt x="80" y="222"/>
                  </a:lnTo>
                  <a:lnTo>
                    <a:pt x="83" y="221"/>
                  </a:lnTo>
                  <a:lnTo>
                    <a:pt x="86" y="218"/>
                  </a:lnTo>
                  <a:close/>
                </a:path>
              </a:pathLst>
            </a:custGeom>
            <a:solidFill>
              <a:srgbClr val="FFBE0B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89" name="Google Shape;789;p147"/>
            <p:cNvSpPr/>
            <p:nvPr/>
          </p:nvSpPr>
          <p:spPr>
            <a:xfrm>
              <a:off x="6662570" y="2198544"/>
              <a:ext cx="330543" cy="242848"/>
            </a:xfrm>
            <a:custGeom>
              <a:rect b="b" l="l" r="r" t="t"/>
              <a:pathLst>
                <a:path extrusionOk="0" h="170" w="231">
                  <a:moveTo>
                    <a:pt x="189" y="161"/>
                  </a:moveTo>
                  <a:cubicBezTo>
                    <a:pt x="196" y="154"/>
                    <a:pt x="196" y="154"/>
                    <a:pt x="196" y="154"/>
                  </a:cubicBezTo>
                  <a:cubicBezTo>
                    <a:pt x="199" y="150"/>
                    <a:pt x="199" y="150"/>
                    <a:pt x="199" y="150"/>
                  </a:cubicBezTo>
                  <a:cubicBezTo>
                    <a:pt x="201" y="150"/>
                    <a:pt x="201" y="150"/>
                    <a:pt x="201" y="150"/>
                  </a:cubicBezTo>
                  <a:cubicBezTo>
                    <a:pt x="202" y="142"/>
                    <a:pt x="202" y="142"/>
                    <a:pt x="202" y="142"/>
                  </a:cubicBezTo>
                  <a:cubicBezTo>
                    <a:pt x="206" y="139"/>
                    <a:pt x="206" y="139"/>
                    <a:pt x="206" y="139"/>
                  </a:cubicBezTo>
                  <a:cubicBezTo>
                    <a:pt x="204" y="136"/>
                    <a:pt x="204" y="136"/>
                    <a:pt x="204" y="136"/>
                  </a:cubicBezTo>
                  <a:cubicBezTo>
                    <a:pt x="200" y="128"/>
                    <a:pt x="200" y="128"/>
                    <a:pt x="200" y="128"/>
                  </a:cubicBezTo>
                  <a:cubicBezTo>
                    <a:pt x="200" y="124"/>
                    <a:pt x="200" y="124"/>
                    <a:pt x="200" y="124"/>
                  </a:cubicBezTo>
                  <a:cubicBezTo>
                    <a:pt x="200" y="120"/>
                    <a:pt x="200" y="120"/>
                    <a:pt x="200" y="120"/>
                  </a:cubicBezTo>
                  <a:cubicBezTo>
                    <a:pt x="204" y="118"/>
                    <a:pt x="204" y="118"/>
                    <a:pt x="204" y="118"/>
                  </a:cubicBezTo>
                  <a:cubicBezTo>
                    <a:pt x="211" y="118"/>
                    <a:pt x="211" y="118"/>
                    <a:pt x="211" y="118"/>
                  </a:cubicBezTo>
                  <a:cubicBezTo>
                    <a:pt x="218" y="115"/>
                    <a:pt x="218" y="115"/>
                    <a:pt x="218" y="115"/>
                  </a:cubicBezTo>
                  <a:cubicBezTo>
                    <a:pt x="220" y="113"/>
                    <a:pt x="220" y="113"/>
                    <a:pt x="220" y="113"/>
                  </a:cubicBezTo>
                  <a:cubicBezTo>
                    <a:pt x="223" y="110"/>
                    <a:pt x="223" y="110"/>
                    <a:pt x="223" y="110"/>
                  </a:cubicBezTo>
                  <a:cubicBezTo>
                    <a:pt x="226" y="101"/>
                    <a:pt x="226" y="101"/>
                    <a:pt x="226" y="101"/>
                  </a:cubicBezTo>
                  <a:cubicBezTo>
                    <a:pt x="229" y="97"/>
                    <a:pt x="229" y="97"/>
                    <a:pt x="229" y="97"/>
                  </a:cubicBezTo>
                  <a:cubicBezTo>
                    <a:pt x="231" y="90"/>
                    <a:pt x="231" y="90"/>
                    <a:pt x="231" y="90"/>
                  </a:cubicBezTo>
                  <a:cubicBezTo>
                    <a:pt x="231" y="87"/>
                    <a:pt x="231" y="87"/>
                    <a:pt x="231" y="87"/>
                  </a:cubicBezTo>
                  <a:cubicBezTo>
                    <a:pt x="225" y="81"/>
                    <a:pt x="225" y="81"/>
                    <a:pt x="225" y="81"/>
                  </a:cubicBezTo>
                  <a:cubicBezTo>
                    <a:pt x="219" y="76"/>
                    <a:pt x="219" y="76"/>
                    <a:pt x="219" y="76"/>
                  </a:cubicBezTo>
                  <a:cubicBezTo>
                    <a:pt x="215" y="72"/>
                    <a:pt x="215" y="72"/>
                    <a:pt x="215" y="72"/>
                  </a:cubicBezTo>
                  <a:cubicBezTo>
                    <a:pt x="211" y="69"/>
                    <a:pt x="211" y="69"/>
                    <a:pt x="211" y="69"/>
                  </a:cubicBezTo>
                  <a:cubicBezTo>
                    <a:pt x="211" y="66"/>
                    <a:pt x="211" y="66"/>
                    <a:pt x="211" y="66"/>
                  </a:cubicBezTo>
                  <a:cubicBezTo>
                    <a:pt x="212" y="63"/>
                    <a:pt x="212" y="63"/>
                    <a:pt x="212" y="63"/>
                  </a:cubicBezTo>
                  <a:cubicBezTo>
                    <a:pt x="214" y="65"/>
                    <a:pt x="214" y="65"/>
                    <a:pt x="214" y="65"/>
                  </a:cubicBezTo>
                  <a:cubicBezTo>
                    <a:pt x="211" y="61"/>
                    <a:pt x="211" y="61"/>
                    <a:pt x="211" y="61"/>
                  </a:cubicBezTo>
                  <a:cubicBezTo>
                    <a:pt x="211" y="61"/>
                    <a:pt x="207" y="59"/>
                    <a:pt x="206" y="59"/>
                  </a:cubicBezTo>
                  <a:cubicBezTo>
                    <a:pt x="205" y="59"/>
                    <a:pt x="201" y="55"/>
                    <a:pt x="201" y="55"/>
                  </a:cubicBezTo>
                  <a:cubicBezTo>
                    <a:pt x="196" y="55"/>
                    <a:pt x="196" y="55"/>
                    <a:pt x="196" y="55"/>
                  </a:cubicBezTo>
                  <a:cubicBezTo>
                    <a:pt x="196" y="50"/>
                    <a:pt x="196" y="50"/>
                    <a:pt x="196" y="50"/>
                  </a:cubicBezTo>
                  <a:cubicBezTo>
                    <a:pt x="194" y="45"/>
                    <a:pt x="194" y="45"/>
                    <a:pt x="194" y="45"/>
                  </a:cubicBezTo>
                  <a:cubicBezTo>
                    <a:pt x="194" y="39"/>
                    <a:pt x="194" y="39"/>
                    <a:pt x="194" y="39"/>
                  </a:cubicBezTo>
                  <a:cubicBezTo>
                    <a:pt x="194" y="35"/>
                    <a:pt x="194" y="35"/>
                    <a:pt x="194" y="35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2" y="25"/>
                    <a:pt x="192" y="25"/>
                    <a:pt x="192" y="25"/>
                  </a:cubicBezTo>
                  <a:cubicBezTo>
                    <a:pt x="189" y="18"/>
                    <a:pt x="189" y="18"/>
                    <a:pt x="189" y="18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4" y="91"/>
                    <a:pt x="14" y="91"/>
                    <a:pt x="14" y="91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8" y="99"/>
                    <a:pt x="18" y="99"/>
                    <a:pt x="18" y="99"/>
                  </a:cubicBezTo>
                  <a:cubicBezTo>
                    <a:pt x="19" y="102"/>
                    <a:pt x="19" y="102"/>
                    <a:pt x="19" y="102"/>
                  </a:cubicBezTo>
                  <a:cubicBezTo>
                    <a:pt x="20" y="103"/>
                    <a:pt x="20" y="103"/>
                    <a:pt x="20" y="103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17" y="105"/>
                    <a:pt x="17" y="105"/>
                    <a:pt x="17" y="105"/>
                  </a:cubicBezTo>
                  <a:cubicBezTo>
                    <a:pt x="18" y="109"/>
                    <a:pt x="18" y="109"/>
                    <a:pt x="18" y="109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24" y="118"/>
                    <a:pt x="24" y="118"/>
                    <a:pt x="24" y="118"/>
                  </a:cubicBezTo>
                  <a:cubicBezTo>
                    <a:pt x="26" y="125"/>
                    <a:pt x="26" y="125"/>
                    <a:pt x="26" y="125"/>
                  </a:cubicBezTo>
                  <a:cubicBezTo>
                    <a:pt x="26" y="135"/>
                    <a:pt x="26" y="135"/>
                    <a:pt x="26" y="135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27" y="142"/>
                    <a:pt x="27" y="142"/>
                    <a:pt x="27" y="142"/>
                  </a:cubicBezTo>
                  <a:cubicBezTo>
                    <a:pt x="28" y="144"/>
                    <a:pt x="28" y="144"/>
                    <a:pt x="28" y="14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30" y="162"/>
                    <a:pt x="30" y="162"/>
                    <a:pt x="30" y="162"/>
                  </a:cubicBezTo>
                  <a:cubicBezTo>
                    <a:pt x="176" y="160"/>
                    <a:pt x="176" y="160"/>
                    <a:pt x="176" y="160"/>
                  </a:cubicBezTo>
                  <a:cubicBezTo>
                    <a:pt x="188" y="170"/>
                    <a:pt x="188" y="170"/>
                    <a:pt x="188" y="170"/>
                  </a:cubicBezTo>
                  <a:cubicBezTo>
                    <a:pt x="190" y="168"/>
                    <a:pt x="190" y="168"/>
                    <a:pt x="190" y="168"/>
                  </a:cubicBezTo>
                  <a:lnTo>
                    <a:pt x="189" y="161"/>
                  </a:ln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90" name="Google Shape;790;p147"/>
            <p:cNvSpPr/>
            <p:nvPr/>
          </p:nvSpPr>
          <p:spPr>
            <a:xfrm>
              <a:off x="7517596" y="2002918"/>
              <a:ext cx="408119" cy="300187"/>
            </a:xfrm>
            <a:custGeom>
              <a:rect b="b" l="l" r="r" t="t"/>
              <a:pathLst>
                <a:path extrusionOk="0" h="178" w="242">
                  <a:moveTo>
                    <a:pt x="0" y="146"/>
                  </a:moveTo>
                  <a:lnTo>
                    <a:pt x="10" y="136"/>
                  </a:lnTo>
                  <a:lnTo>
                    <a:pt x="12" y="133"/>
                  </a:lnTo>
                  <a:lnTo>
                    <a:pt x="16" y="129"/>
                  </a:lnTo>
                  <a:lnTo>
                    <a:pt x="18" y="127"/>
                  </a:lnTo>
                  <a:lnTo>
                    <a:pt x="22" y="124"/>
                  </a:lnTo>
                  <a:lnTo>
                    <a:pt x="22" y="121"/>
                  </a:lnTo>
                  <a:lnTo>
                    <a:pt x="22" y="119"/>
                  </a:lnTo>
                  <a:lnTo>
                    <a:pt x="17" y="109"/>
                  </a:lnTo>
                  <a:lnTo>
                    <a:pt x="14" y="102"/>
                  </a:lnTo>
                  <a:lnTo>
                    <a:pt x="18" y="99"/>
                  </a:lnTo>
                  <a:lnTo>
                    <a:pt x="31" y="96"/>
                  </a:lnTo>
                  <a:lnTo>
                    <a:pt x="38" y="96"/>
                  </a:lnTo>
                  <a:lnTo>
                    <a:pt x="47" y="96"/>
                  </a:lnTo>
                  <a:lnTo>
                    <a:pt x="53" y="96"/>
                  </a:lnTo>
                  <a:lnTo>
                    <a:pt x="56" y="96"/>
                  </a:lnTo>
                  <a:lnTo>
                    <a:pt x="63" y="93"/>
                  </a:lnTo>
                  <a:lnTo>
                    <a:pt x="67" y="93"/>
                  </a:lnTo>
                  <a:lnTo>
                    <a:pt x="77" y="90"/>
                  </a:lnTo>
                  <a:lnTo>
                    <a:pt x="83" y="83"/>
                  </a:lnTo>
                  <a:lnTo>
                    <a:pt x="89" y="80"/>
                  </a:lnTo>
                  <a:lnTo>
                    <a:pt x="93" y="77"/>
                  </a:lnTo>
                  <a:lnTo>
                    <a:pt x="93" y="75"/>
                  </a:lnTo>
                  <a:lnTo>
                    <a:pt x="93" y="71"/>
                  </a:lnTo>
                  <a:lnTo>
                    <a:pt x="89" y="66"/>
                  </a:lnTo>
                  <a:lnTo>
                    <a:pt x="93" y="63"/>
                  </a:lnTo>
                  <a:lnTo>
                    <a:pt x="94" y="59"/>
                  </a:lnTo>
                  <a:lnTo>
                    <a:pt x="89" y="61"/>
                  </a:lnTo>
                  <a:lnTo>
                    <a:pt x="87" y="59"/>
                  </a:lnTo>
                  <a:lnTo>
                    <a:pt x="85" y="55"/>
                  </a:lnTo>
                  <a:lnTo>
                    <a:pt x="90" y="51"/>
                  </a:lnTo>
                  <a:lnTo>
                    <a:pt x="98" y="44"/>
                  </a:lnTo>
                  <a:lnTo>
                    <a:pt x="101" y="38"/>
                  </a:lnTo>
                  <a:lnTo>
                    <a:pt x="102" y="33"/>
                  </a:lnTo>
                  <a:lnTo>
                    <a:pt x="110" y="23"/>
                  </a:lnTo>
                  <a:lnTo>
                    <a:pt x="116" y="15"/>
                  </a:lnTo>
                  <a:lnTo>
                    <a:pt x="123" y="10"/>
                  </a:lnTo>
                  <a:lnTo>
                    <a:pt x="130" y="8"/>
                  </a:lnTo>
                  <a:lnTo>
                    <a:pt x="141" y="5"/>
                  </a:lnTo>
                  <a:lnTo>
                    <a:pt x="147" y="2"/>
                  </a:lnTo>
                  <a:lnTo>
                    <a:pt x="163" y="0"/>
                  </a:lnTo>
                  <a:lnTo>
                    <a:pt x="163" y="5"/>
                  </a:lnTo>
                  <a:lnTo>
                    <a:pt x="163" y="11"/>
                  </a:lnTo>
                  <a:lnTo>
                    <a:pt x="165" y="16"/>
                  </a:lnTo>
                  <a:lnTo>
                    <a:pt x="168" y="23"/>
                  </a:lnTo>
                  <a:lnTo>
                    <a:pt x="171" y="24"/>
                  </a:lnTo>
                  <a:lnTo>
                    <a:pt x="174" y="32"/>
                  </a:lnTo>
                  <a:lnTo>
                    <a:pt x="171" y="34"/>
                  </a:lnTo>
                  <a:lnTo>
                    <a:pt x="170" y="41"/>
                  </a:lnTo>
                  <a:lnTo>
                    <a:pt x="174" y="48"/>
                  </a:lnTo>
                  <a:lnTo>
                    <a:pt x="177" y="56"/>
                  </a:lnTo>
                  <a:lnTo>
                    <a:pt x="181" y="59"/>
                  </a:lnTo>
                  <a:lnTo>
                    <a:pt x="182" y="70"/>
                  </a:lnTo>
                  <a:lnTo>
                    <a:pt x="184" y="79"/>
                  </a:lnTo>
                  <a:lnTo>
                    <a:pt x="188" y="88"/>
                  </a:lnTo>
                  <a:lnTo>
                    <a:pt x="188" y="89"/>
                  </a:lnTo>
                  <a:lnTo>
                    <a:pt x="188" y="102"/>
                  </a:lnTo>
                  <a:lnTo>
                    <a:pt x="188" y="120"/>
                  </a:lnTo>
                  <a:lnTo>
                    <a:pt x="192" y="139"/>
                  </a:lnTo>
                  <a:lnTo>
                    <a:pt x="192" y="146"/>
                  </a:lnTo>
                  <a:lnTo>
                    <a:pt x="196" y="152"/>
                  </a:lnTo>
                  <a:lnTo>
                    <a:pt x="192" y="158"/>
                  </a:lnTo>
                  <a:lnTo>
                    <a:pt x="193" y="161"/>
                  </a:lnTo>
                  <a:lnTo>
                    <a:pt x="186" y="171"/>
                  </a:lnTo>
                  <a:lnTo>
                    <a:pt x="193" y="168"/>
                  </a:lnTo>
                  <a:lnTo>
                    <a:pt x="198" y="166"/>
                  </a:lnTo>
                  <a:lnTo>
                    <a:pt x="204" y="162"/>
                  </a:lnTo>
                  <a:lnTo>
                    <a:pt x="206" y="160"/>
                  </a:lnTo>
                  <a:lnTo>
                    <a:pt x="212" y="159"/>
                  </a:lnTo>
                  <a:lnTo>
                    <a:pt x="217" y="158"/>
                  </a:lnTo>
                  <a:lnTo>
                    <a:pt x="219" y="156"/>
                  </a:lnTo>
                  <a:lnTo>
                    <a:pt x="225" y="153"/>
                  </a:lnTo>
                  <a:lnTo>
                    <a:pt x="230" y="147"/>
                  </a:lnTo>
                  <a:lnTo>
                    <a:pt x="225" y="157"/>
                  </a:lnTo>
                  <a:lnTo>
                    <a:pt x="230" y="155"/>
                  </a:lnTo>
                  <a:lnTo>
                    <a:pt x="233" y="151"/>
                  </a:lnTo>
                  <a:lnTo>
                    <a:pt x="236" y="150"/>
                  </a:lnTo>
                  <a:lnTo>
                    <a:pt x="240" y="149"/>
                  </a:lnTo>
                  <a:lnTo>
                    <a:pt x="242" y="149"/>
                  </a:lnTo>
                  <a:lnTo>
                    <a:pt x="233" y="157"/>
                  </a:lnTo>
                  <a:lnTo>
                    <a:pt x="225" y="163"/>
                  </a:lnTo>
                  <a:lnTo>
                    <a:pt x="219" y="166"/>
                  </a:lnTo>
                  <a:lnTo>
                    <a:pt x="214" y="171"/>
                  </a:lnTo>
                  <a:lnTo>
                    <a:pt x="206" y="173"/>
                  </a:lnTo>
                  <a:lnTo>
                    <a:pt x="197" y="176"/>
                  </a:lnTo>
                  <a:lnTo>
                    <a:pt x="189" y="178"/>
                  </a:lnTo>
                  <a:lnTo>
                    <a:pt x="184" y="175"/>
                  </a:lnTo>
                  <a:lnTo>
                    <a:pt x="182" y="171"/>
                  </a:lnTo>
                  <a:lnTo>
                    <a:pt x="182" y="167"/>
                  </a:lnTo>
                  <a:lnTo>
                    <a:pt x="180" y="165"/>
                  </a:lnTo>
                  <a:lnTo>
                    <a:pt x="167" y="161"/>
                  </a:lnTo>
                  <a:lnTo>
                    <a:pt x="155" y="158"/>
                  </a:lnTo>
                  <a:lnTo>
                    <a:pt x="157" y="153"/>
                  </a:lnTo>
                  <a:lnTo>
                    <a:pt x="154" y="151"/>
                  </a:lnTo>
                  <a:lnTo>
                    <a:pt x="151" y="151"/>
                  </a:lnTo>
                  <a:lnTo>
                    <a:pt x="148" y="150"/>
                  </a:lnTo>
                  <a:lnTo>
                    <a:pt x="144" y="143"/>
                  </a:lnTo>
                  <a:lnTo>
                    <a:pt x="140" y="138"/>
                  </a:lnTo>
                  <a:lnTo>
                    <a:pt x="132" y="133"/>
                  </a:lnTo>
                  <a:lnTo>
                    <a:pt x="2" y="156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FD915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91" name="Google Shape;791;p147"/>
            <p:cNvSpPr/>
            <p:nvPr/>
          </p:nvSpPr>
          <p:spPr>
            <a:xfrm>
              <a:off x="7411350" y="2367189"/>
              <a:ext cx="249594" cy="246221"/>
            </a:xfrm>
            <a:custGeom>
              <a:rect b="b" l="l" r="r" t="t"/>
              <a:pathLst>
                <a:path extrusionOk="0" h="146" w="148">
                  <a:moveTo>
                    <a:pt x="21" y="136"/>
                  </a:moveTo>
                  <a:lnTo>
                    <a:pt x="24" y="136"/>
                  </a:lnTo>
                  <a:lnTo>
                    <a:pt x="25" y="139"/>
                  </a:lnTo>
                  <a:lnTo>
                    <a:pt x="31" y="144"/>
                  </a:lnTo>
                  <a:lnTo>
                    <a:pt x="36" y="146"/>
                  </a:lnTo>
                  <a:lnTo>
                    <a:pt x="38" y="146"/>
                  </a:lnTo>
                  <a:lnTo>
                    <a:pt x="44" y="139"/>
                  </a:lnTo>
                  <a:lnTo>
                    <a:pt x="48" y="142"/>
                  </a:lnTo>
                  <a:lnTo>
                    <a:pt x="57" y="140"/>
                  </a:lnTo>
                  <a:lnTo>
                    <a:pt x="64" y="134"/>
                  </a:lnTo>
                  <a:lnTo>
                    <a:pt x="75" y="128"/>
                  </a:lnTo>
                  <a:lnTo>
                    <a:pt x="79" y="125"/>
                  </a:lnTo>
                  <a:lnTo>
                    <a:pt x="78" y="117"/>
                  </a:lnTo>
                  <a:lnTo>
                    <a:pt x="79" y="112"/>
                  </a:lnTo>
                  <a:lnTo>
                    <a:pt x="84" y="107"/>
                  </a:lnTo>
                  <a:lnTo>
                    <a:pt x="87" y="99"/>
                  </a:lnTo>
                  <a:lnTo>
                    <a:pt x="90" y="87"/>
                  </a:lnTo>
                  <a:lnTo>
                    <a:pt x="91" y="80"/>
                  </a:lnTo>
                  <a:lnTo>
                    <a:pt x="95" y="82"/>
                  </a:lnTo>
                  <a:lnTo>
                    <a:pt x="100" y="84"/>
                  </a:lnTo>
                  <a:lnTo>
                    <a:pt x="102" y="85"/>
                  </a:lnTo>
                  <a:lnTo>
                    <a:pt x="103" y="83"/>
                  </a:lnTo>
                  <a:lnTo>
                    <a:pt x="106" y="75"/>
                  </a:lnTo>
                  <a:lnTo>
                    <a:pt x="108" y="71"/>
                  </a:lnTo>
                  <a:lnTo>
                    <a:pt x="109" y="67"/>
                  </a:lnTo>
                  <a:lnTo>
                    <a:pt x="110" y="67"/>
                  </a:lnTo>
                  <a:lnTo>
                    <a:pt x="113" y="67"/>
                  </a:lnTo>
                  <a:lnTo>
                    <a:pt x="114" y="69"/>
                  </a:lnTo>
                  <a:lnTo>
                    <a:pt x="119" y="60"/>
                  </a:lnTo>
                  <a:lnTo>
                    <a:pt x="122" y="57"/>
                  </a:lnTo>
                  <a:lnTo>
                    <a:pt x="124" y="54"/>
                  </a:lnTo>
                  <a:lnTo>
                    <a:pt x="126" y="47"/>
                  </a:lnTo>
                  <a:lnTo>
                    <a:pt x="126" y="39"/>
                  </a:lnTo>
                  <a:lnTo>
                    <a:pt x="135" y="44"/>
                  </a:lnTo>
                  <a:lnTo>
                    <a:pt x="141" y="47"/>
                  </a:lnTo>
                  <a:lnTo>
                    <a:pt x="143" y="47"/>
                  </a:lnTo>
                  <a:lnTo>
                    <a:pt x="146" y="44"/>
                  </a:lnTo>
                  <a:lnTo>
                    <a:pt x="148" y="43"/>
                  </a:lnTo>
                  <a:lnTo>
                    <a:pt x="147" y="43"/>
                  </a:lnTo>
                  <a:lnTo>
                    <a:pt x="145" y="36"/>
                  </a:lnTo>
                  <a:lnTo>
                    <a:pt x="141" y="31"/>
                  </a:lnTo>
                  <a:lnTo>
                    <a:pt x="130" y="28"/>
                  </a:lnTo>
                  <a:lnTo>
                    <a:pt x="123" y="31"/>
                  </a:lnTo>
                  <a:lnTo>
                    <a:pt x="120" y="31"/>
                  </a:lnTo>
                  <a:lnTo>
                    <a:pt x="114" y="35"/>
                  </a:lnTo>
                  <a:lnTo>
                    <a:pt x="113" y="34"/>
                  </a:lnTo>
                  <a:lnTo>
                    <a:pt x="112" y="34"/>
                  </a:lnTo>
                  <a:lnTo>
                    <a:pt x="107" y="40"/>
                  </a:lnTo>
                  <a:lnTo>
                    <a:pt x="102" y="40"/>
                  </a:lnTo>
                  <a:lnTo>
                    <a:pt x="94" y="50"/>
                  </a:lnTo>
                  <a:lnTo>
                    <a:pt x="91" y="50"/>
                  </a:lnTo>
                  <a:lnTo>
                    <a:pt x="88" y="33"/>
                  </a:lnTo>
                  <a:lnTo>
                    <a:pt x="57" y="39"/>
                  </a:lnTo>
                  <a:lnTo>
                    <a:pt x="51" y="0"/>
                  </a:lnTo>
                  <a:lnTo>
                    <a:pt x="48" y="0"/>
                  </a:lnTo>
                  <a:lnTo>
                    <a:pt x="47" y="3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15"/>
                  </a:lnTo>
                  <a:lnTo>
                    <a:pt x="48" y="19"/>
                  </a:lnTo>
                  <a:lnTo>
                    <a:pt x="47" y="22"/>
                  </a:lnTo>
                  <a:lnTo>
                    <a:pt x="47" y="28"/>
                  </a:lnTo>
                  <a:lnTo>
                    <a:pt x="46" y="36"/>
                  </a:lnTo>
                  <a:lnTo>
                    <a:pt x="46" y="39"/>
                  </a:lnTo>
                  <a:lnTo>
                    <a:pt x="44" y="44"/>
                  </a:lnTo>
                  <a:lnTo>
                    <a:pt x="36" y="51"/>
                  </a:lnTo>
                  <a:lnTo>
                    <a:pt x="33" y="55"/>
                  </a:lnTo>
                  <a:lnTo>
                    <a:pt x="28" y="55"/>
                  </a:lnTo>
                  <a:lnTo>
                    <a:pt x="24" y="61"/>
                  </a:lnTo>
                  <a:lnTo>
                    <a:pt x="21" y="65"/>
                  </a:lnTo>
                  <a:lnTo>
                    <a:pt x="20" y="75"/>
                  </a:lnTo>
                  <a:lnTo>
                    <a:pt x="19" y="76"/>
                  </a:lnTo>
                  <a:lnTo>
                    <a:pt x="15" y="73"/>
                  </a:lnTo>
                  <a:lnTo>
                    <a:pt x="12" y="76"/>
                  </a:lnTo>
                  <a:lnTo>
                    <a:pt x="9" y="87"/>
                  </a:lnTo>
                  <a:lnTo>
                    <a:pt x="9" y="91"/>
                  </a:lnTo>
                  <a:lnTo>
                    <a:pt x="7" y="94"/>
                  </a:lnTo>
                  <a:lnTo>
                    <a:pt x="3" y="98"/>
                  </a:lnTo>
                  <a:lnTo>
                    <a:pt x="0" y="101"/>
                  </a:lnTo>
                  <a:lnTo>
                    <a:pt x="3" y="114"/>
                  </a:lnTo>
                  <a:lnTo>
                    <a:pt x="5" y="120"/>
                  </a:lnTo>
                  <a:lnTo>
                    <a:pt x="10" y="127"/>
                  </a:lnTo>
                  <a:lnTo>
                    <a:pt x="15" y="132"/>
                  </a:lnTo>
                  <a:lnTo>
                    <a:pt x="19" y="138"/>
                  </a:lnTo>
                  <a:lnTo>
                    <a:pt x="20" y="138"/>
                  </a:lnTo>
                  <a:lnTo>
                    <a:pt x="21" y="136"/>
                  </a:lnTo>
                  <a:close/>
                </a:path>
              </a:pathLst>
            </a:custGeom>
            <a:solidFill>
              <a:srgbClr val="FD915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92" name="Google Shape;792;p147"/>
            <p:cNvSpPr/>
            <p:nvPr/>
          </p:nvSpPr>
          <p:spPr>
            <a:xfrm>
              <a:off x="4695808" y="1909103"/>
              <a:ext cx="448982" cy="285257"/>
            </a:xfrm>
            <a:custGeom>
              <a:rect b="b" l="l" r="r" t="t"/>
              <a:pathLst>
                <a:path extrusionOk="0" h="298698" w="470138">
                  <a:moveTo>
                    <a:pt x="373837" y="178512"/>
                  </a:moveTo>
                  <a:cubicBezTo>
                    <a:pt x="376847" y="178512"/>
                    <a:pt x="376847" y="178512"/>
                    <a:pt x="376847" y="178512"/>
                  </a:cubicBezTo>
                  <a:cubicBezTo>
                    <a:pt x="382865" y="178512"/>
                    <a:pt x="382865" y="178512"/>
                    <a:pt x="382865" y="178512"/>
                  </a:cubicBezTo>
                  <a:cubicBezTo>
                    <a:pt x="391894" y="184447"/>
                    <a:pt x="391894" y="184447"/>
                    <a:pt x="391894" y="184447"/>
                  </a:cubicBezTo>
                  <a:cubicBezTo>
                    <a:pt x="399417" y="191866"/>
                    <a:pt x="399417" y="191866"/>
                    <a:pt x="399417" y="191866"/>
                  </a:cubicBezTo>
                  <a:cubicBezTo>
                    <a:pt x="399417" y="191866"/>
                    <a:pt x="403931" y="193350"/>
                    <a:pt x="405436" y="193350"/>
                  </a:cubicBezTo>
                  <a:cubicBezTo>
                    <a:pt x="406941" y="193350"/>
                    <a:pt x="408445" y="193350"/>
                    <a:pt x="409950" y="193350"/>
                  </a:cubicBezTo>
                  <a:cubicBezTo>
                    <a:pt x="411455" y="193350"/>
                    <a:pt x="417474" y="193350"/>
                    <a:pt x="417474" y="193350"/>
                  </a:cubicBezTo>
                  <a:cubicBezTo>
                    <a:pt x="432521" y="199285"/>
                    <a:pt x="432521" y="199285"/>
                    <a:pt x="432521" y="199285"/>
                  </a:cubicBezTo>
                  <a:cubicBezTo>
                    <a:pt x="441549" y="206704"/>
                    <a:pt x="441549" y="206704"/>
                    <a:pt x="441549" y="206704"/>
                  </a:cubicBezTo>
                  <a:cubicBezTo>
                    <a:pt x="441549" y="212639"/>
                    <a:pt x="441549" y="212639"/>
                    <a:pt x="441549" y="212639"/>
                  </a:cubicBezTo>
                  <a:cubicBezTo>
                    <a:pt x="444558" y="225993"/>
                    <a:pt x="444558" y="225993"/>
                    <a:pt x="444558" y="225993"/>
                  </a:cubicBezTo>
                  <a:cubicBezTo>
                    <a:pt x="449072" y="225993"/>
                    <a:pt x="449072" y="225993"/>
                    <a:pt x="449072" y="225993"/>
                  </a:cubicBezTo>
                  <a:cubicBezTo>
                    <a:pt x="452082" y="225993"/>
                    <a:pt x="452082" y="225993"/>
                    <a:pt x="452082" y="225993"/>
                  </a:cubicBezTo>
                  <a:cubicBezTo>
                    <a:pt x="452082" y="234896"/>
                    <a:pt x="452082" y="234896"/>
                    <a:pt x="452082" y="234896"/>
                  </a:cubicBezTo>
                  <a:cubicBezTo>
                    <a:pt x="456596" y="234896"/>
                    <a:pt x="456596" y="234896"/>
                    <a:pt x="456596" y="234896"/>
                  </a:cubicBezTo>
                  <a:cubicBezTo>
                    <a:pt x="462615" y="240831"/>
                    <a:pt x="462615" y="240831"/>
                    <a:pt x="462615" y="240831"/>
                  </a:cubicBezTo>
                  <a:cubicBezTo>
                    <a:pt x="470138" y="240831"/>
                    <a:pt x="470138" y="240831"/>
                    <a:pt x="470138" y="240831"/>
                  </a:cubicBezTo>
                  <a:cubicBezTo>
                    <a:pt x="462615" y="251217"/>
                    <a:pt x="462615" y="251217"/>
                    <a:pt x="462615" y="251217"/>
                  </a:cubicBezTo>
                  <a:cubicBezTo>
                    <a:pt x="456596" y="254185"/>
                    <a:pt x="456596" y="254185"/>
                    <a:pt x="456596" y="254185"/>
                  </a:cubicBezTo>
                  <a:cubicBezTo>
                    <a:pt x="449072" y="267539"/>
                    <a:pt x="449072" y="267539"/>
                    <a:pt x="449072" y="267539"/>
                  </a:cubicBezTo>
                  <a:cubicBezTo>
                    <a:pt x="440044" y="270506"/>
                    <a:pt x="440044" y="270506"/>
                    <a:pt x="440044" y="270506"/>
                  </a:cubicBezTo>
                  <a:cubicBezTo>
                    <a:pt x="421988" y="270506"/>
                    <a:pt x="421988" y="270506"/>
                    <a:pt x="421988" y="270506"/>
                  </a:cubicBezTo>
                  <a:cubicBezTo>
                    <a:pt x="418978" y="274958"/>
                    <a:pt x="418978" y="274958"/>
                    <a:pt x="418978" y="274958"/>
                  </a:cubicBezTo>
                  <a:cubicBezTo>
                    <a:pt x="406941" y="274958"/>
                    <a:pt x="406941" y="274958"/>
                    <a:pt x="406941" y="274958"/>
                  </a:cubicBezTo>
                  <a:cubicBezTo>
                    <a:pt x="403931" y="285344"/>
                    <a:pt x="403931" y="285344"/>
                    <a:pt x="403931" y="285344"/>
                  </a:cubicBezTo>
                  <a:cubicBezTo>
                    <a:pt x="402427" y="292763"/>
                    <a:pt x="402427" y="292763"/>
                    <a:pt x="402427" y="292763"/>
                  </a:cubicBezTo>
                  <a:cubicBezTo>
                    <a:pt x="399417" y="295731"/>
                    <a:pt x="399417" y="295731"/>
                    <a:pt x="399417" y="295731"/>
                  </a:cubicBezTo>
                  <a:cubicBezTo>
                    <a:pt x="396408" y="298698"/>
                    <a:pt x="396408" y="298698"/>
                    <a:pt x="396408" y="298698"/>
                  </a:cubicBezTo>
                  <a:cubicBezTo>
                    <a:pt x="391894" y="298698"/>
                    <a:pt x="391894" y="298698"/>
                    <a:pt x="391894" y="298698"/>
                  </a:cubicBezTo>
                  <a:cubicBezTo>
                    <a:pt x="387380" y="291279"/>
                    <a:pt x="387380" y="291279"/>
                    <a:pt x="387380" y="291279"/>
                  </a:cubicBezTo>
                  <a:cubicBezTo>
                    <a:pt x="376847" y="286828"/>
                    <a:pt x="376847" y="286828"/>
                    <a:pt x="376847" y="286828"/>
                  </a:cubicBezTo>
                  <a:cubicBezTo>
                    <a:pt x="370828" y="280893"/>
                    <a:pt x="370828" y="280893"/>
                    <a:pt x="370828" y="280893"/>
                  </a:cubicBezTo>
                  <a:cubicBezTo>
                    <a:pt x="370828" y="277925"/>
                    <a:pt x="370828" y="277925"/>
                    <a:pt x="370828" y="277925"/>
                  </a:cubicBezTo>
                  <a:cubicBezTo>
                    <a:pt x="370828" y="273474"/>
                    <a:pt x="370828" y="273474"/>
                    <a:pt x="370828" y="273474"/>
                  </a:cubicBezTo>
                  <a:cubicBezTo>
                    <a:pt x="370828" y="267539"/>
                    <a:pt x="370828" y="267539"/>
                    <a:pt x="370828" y="267539"/>
                  </a:cubicBezTo>
                  <a:cubicBezTo>
                    <a:pt x="370828" y="264571"/>
                    <a:pt x="370828" y="264571"/>
                    <a:pt x="370828" y="264571"/>
                  </a:cubicBezTo>
                  <a:cubicBezTo>
                    <a:pt x="370828" y="252701"/>
                    <a:pt x="370828" y="252701"/>
                    <a:pt x="370828" y="252701"/>
                  </a:cubicBezTo>
                  <a:cubicBezTo>
                    <a:pt x="370828" y="249733"/>
                    <a:pt x="370828" y="249733"/>
                    <a:pt x="370828" y="249733"/>
                  </a:cubicBezTo>
                  <a:cubicBezTo>
                    <a:pt x="370828" y="242315"/>
                    <a:pt x="370828" y="242315"/>
                    <a:pt x="370828" y="242315"/>
                  </a:cubicBezTo>
                  <a:cubicBezTo>
                    <a:pt x="363304" y="231928"/>
                    <a:pt x="363304" y="231928"/>
                    <a:pt x="363304" y="231928"/>
                  </a:cubicBezTo>
                  <a:cubicBezTo>
                    <a:pt x="358790" y="227477"/>
                    <a:pt x="358790" y="227477"/>
                    <a:pt x="358790" y="227477"/>
                  </a:cubicBezTo>
                  <a:cubicBezTo>
                    <a:pt x="358790" y="223025"/>
                    <a:pt x="358790" y="223025"/>
                    <a:pt x="358790" y="223025"/>
                  </a:cubicBezTo>
                  <a:cubicBezTo>
                    <a:pt x="358790" y="220058"/>
                    <a:pt x="358790" y="220058"/>
                    <a:pt x="358790" y="220058"/>
                  </a:cubicBezTo>
                  <a:cubicBezTo>
                    <a:pt x="363304" y="214123"/>
                    <a:pt x="363304" y="214123"/>
                    <a:pt x="363304" y="214123"/>
                  </a:cubicBezTo>
                  <a:cubicBezTo>
                    <a:pt x="370828" y="212639"/>
                    <a:pt x="370828" y="212639"/>
                    <a:pt x="370828" y="212639"/>
                  </a:cubicBezTo>
                  <a:cubicBezTo>
                    <a:pt x="376847" y="206704"/>
                    <a:pt x="376847" y="206704"/>
                    <a:pt x="376847" y="206704"/>
                  </a:cubicBezTo>
                  <a:lnTo>
                    <a:pt x="376847" y="199285"/>
                  </a:lnTo>
                  <a:cubicBezTo>
                    <a:pt x="373837" y="185931"/>
                    <a:pt x="373837" y="185931"/>
                    <a:pt x="373837" y="185931"/>
                  </a:cubicBezTo>
                  <a:cubicBezTo>
                    <a:pt x="373837" y="182963"/>
                    <a:pt x="373837" y="182963"/>
                    <a:pt x="373837" y="182963"/>
                  </a:cubicBezTo>
                  <a:cubicBezTo>
                    <a:pt x="373837" y="178512"/>
                    <a:pt x="373837" y="178512"/>
                    <a:pt x="373837" y="178512"/>
                  </a:cubicBezTo>
                  <a:close/>
                  <a:moveTo>
                    <a:pt x="275720" y="116651"/>
                  </a:moveTo>
                  <a:lnTo>
                    <a:pt x="281022" y="116651"/>
                  </a:lnTo>
                  <a:lnTo>
                    <a:pt x="284556" y="116651"/>
                  </a:lnTo>
                  <a:lnTo>
                    <a:pt x="288091" y="120186"/>
                  </a:lnTo>
                  <a:lnTo>
                    <a:pt x="291626" y="125488"/>
                  </a:lnTo>
                  <a:lnTo>
                    <a:pt x="291626" y="130790"/>
                  </a:lnTo>
                  <a:lnTo>
                    <a:pt x="284556" y="134325"/>
                  </a:lnTo>
                  <a:lnTo>
                    <a:pt x="281022" y="130790"/>
                  </a:lnTo>
                  <a:lnTo>
                    <a:pt x="281022" y="125488"/>
                  </a:lnTo>
                  <a:lnTo>
                    <a:pt x="275720" y="121953"/>
                  </a:lnTo>
                  <a:lnTo>
                    <a:pt x="275720" y="120186"/>
                  </a:lnTo>
                  <a:close/>
                  <a:moveTo>
                    <a:pt x="309302" y="107814"/>
                  </a:moveTo>
                  <a:lnTo>
                    <a:pt x="314604" y="107814"/>
                  </a:lnTo>
                  <a:lnTo>
                    <a:pt x="319906" y="113116"/>
                  </a:lnTo>
                  <a:lnTo>
                    <a:pt x="323441" y="116651"/>
                  </a:lnTo>
                  <a:lnTo>
                    <a:pt x="330511" y="120186"/>
                  </a:lnTo>
                  <a:lnTo>
                    <a:pt x="330511" y="116651"/>
                  </a:lnTo>
                  <a:lnTo>
                    <a:pt x="339348" y="116651"/>
                  </a:lnTo>
                  <a:lnTo>
                    <a:pt x="344650" y="116651"/>
                  </a:lnTo>
                  <a:lnTo>
                    <a:pt x="351720" y="121954"/>
                  </a:lnTo>
                  <a:lnTo>
                    <a:pt x="364092" y="130791"/>
                  </a:lnTo>
                  <a:lnTo>
                    <a:pt x="364092" y="139628"/>
                  </a:lnTo>
                  <a:lnTo>
                    <a:pt x="358789" y="144930"/>
                  </a:lnTo>
                  <a:lnTo>
                    <a:pt x="353487" y="144930"/>
                  </a:lnTo>
                  <a:lnTo>
                    <a:pt x="348185" y="144930"/>
                  </a:lnTo>
                  <a:lnTo>
                    <a:pt x="348185" y="146698"/>
                  </a:lnTo>
                  <a:lnTo>
                    <a:pt x="335813" y="146698"/>
                  </a:lnTo>
                  <a:lnTo>
                    <a:pt x="330511" y="146698"/>
                  </a:lnTo>
                  <a:lnTo>
                    <a:pt x="328743" y="146698"/>
                  </a:lnTo>
                  <a:lnTo>
                    <a:pt x="325209" y="141396"/>
                  </a:lnTo>
                  <a:lnTo>
                    <a:pt x="323441" y="134326"/>
                  </a:lnTo>
                  <a:lnTo>
                    <a:pt x="325209" y="127256"/>
                  </a:lnTo>
                  <a:lnTo>
                    <a:pt x="316371" y="127256"/>
                  </a:lnTo>
                  <a:lnTo>
                    <a:pt x="309302" y="125488"/>
                  </a:lnTo>
                  <a:lnTo>
                    <a:pt x="309302" y="120186"/>
                  </a:lnTo>
                  <a:lnTo>
                    <a:pt x="309302" y="116651"/>
                  </a:lnTo>
                  <a:lnTo>
                    <a:pt x="309302" y="111349"/>
                  </a:lnTo>
                  <a:close/>
                  <a:moveTo>
                    <a:pt x="258045" y="93675"/>
                  </a:moveTo>
                  <a:lnTo>
                    <a:pt x="261580" y="93675"/>
                  </a:lnTo>
                  <a:lnTo>
                    <a:pt x="272184" y="93675"/>
                  </a:lnTo>
                  <a:lnTo>
                    <a:pt x="281021" y="93675"/>
                  </a:lnTo>
                  <a:lnTo>
                    <a:pt x="282788" y="100745"/>
                  </a:lnTo>
                  <a:lnTo>
                    <a:pt x="302230" y="100745"/>
                  </a:lnTo>
                  <a:lnTo>
                    <a:pt x="293393" y="106047"/>
                  </a:lnTo>
                  <a:lnTo>
                    <a:pt x="291625" y="107815"/>
                  </a:lnTo>
                  <a:lnTo>
                    <a:pt x="291625" y="104280"/>
                  </a:lnTo>
                  <a:lnTo>
                    <a:pt x="286323" y="104280"/>
                  </a:lnTo>
                  <a:lnTo>
                    <a:pt x="282788" y="104280"/>
                  </a:lnTo>
                  <a:lnTo>
                    <a:pt x="277486" y="104280"/>
                  </a:lnTo>
                  <a:lnTo>
                    <a:pt x="273951" y="104280"/>
                  </a:lnTo>
                  <a:lnTo>
                    <a:pt x="270417" y="104280"/>
                  </a:lnTo>
                  <a:lnTo>
                    <a:pt x="265114" y="104280"/>
                  </a:lnTo>
                  <a:lnTo>
                    <a:pt x="258045" y="102512"/>
                  </a:lnTo>
                  <a:lnTo>
                    <a:pt x="258045" y="100745"/>
                  </a:lnTo>
                  <a:lnTo>
                    <a:pt x="258045" y="97210"/>
                  </a:lnTo>
                  <a:close/>
                  <a:moveTo>
                    <a:pt x="187348" y="51256"/>
                  </a:moveTo>
                  <a:lnTo>
                    <a:pt x="194417" y="51256"/>
                  </a:lnTo>
                  <a:lnTo>
                    <a:pt x="197952" y="51256"/>
                  </a:lnTo>
                  <a:lnTo>
                    <a:pt x="201487" y="53023"/>
                  </a:lnTo>
                  <a:lnTo>
                    <a:pt x="203254" y="56558"/>
                  </a:lnTo>
                  <a:lnTo>
                    <a:pt x="208557" y="65395"/>
                  </a:lnTo>
                  <a:lnTo>
                    <a:pt x="213859" y="65395"/>
                  </a:lnTo>
                  <a:lnTo>
                    <a:pt x="217394" y="74233"/>
                  </a:lnTo>
                  <a:lnTo>
                    <a:pt x="217394" y="81303"/>
                  </a:lnTo>
                  <a:lnTo>
                    <a:pt x="217394" y="86605"/>
                  </a:lnTo>
                  <a:lnTo>
                    <a:pt x="212092" y="86605"/>
                  </a:lnTo>
                  <a:lnTo>
                    <a:pt x="206789" y="81303"/>
                  </a:lnTo>
                  <a:lnTo>
                    <a:pt x="203254" y="77768"/>
                  </a:lnTo>
                  <a:lnTo>
                    <a:pt x="194417" y="81303"/>
                  </a:lnTo>
                  <a:lnTo>
                    <a:pt x="187348" y="83070"/>
                  </a:lnTo>
                  <a:lnTo>
                    <a:pt x="182046" y="79535"/>
                  </a:lnTo>
                  <a:lnTo>
                    <a:pt x="178511" y="74233"/>
                  </a:lnTo>
                  <a:lnTo>
                    <a:pt x="169674" y="68930"/>
                  </a:lnTo>
                  <a:lnTo>
                    <a:pt x="169674" y="63628"/>
                  </a:lnTo>
                  <a:lnTo>
                    <a:pt x="169674" y="56558"/>
                  </a:lnTo>
                  <a:lnTo>
                    <a:pt x="174976" y="56558"/>
                  </a:lnTo>
                  <a:lnTo>
                    <a:pt x="180278" y="56558"/>
                  </a:lnTo>
                  <a:lnTo>
                    <a:pt x="180278" y="53023"/>
                  </a:lnTo>
                  <a:close/>
                  <a:moveTo>
                    <a:pt x="12372" y="15908"/>
                  </a:moveTo>
                  <a:lnTo>
                    <a:pt x="12372" y="21210"/>
                  </a:lnTo>
                  <a:lnTo>
                    <a:pt x="12372" y="24745"/>
                  </a:lnTo>
                  <a:lnTo>
                    <a:pt x="8837" y="28280"/>
                  </a:lnTo>
                  <a:lnTo>
                    <a:pt x="7069" y="31815"/>
                  </a:lnTo>
                  <a:lnTo>
                    <a:pt x="7069" y="38885"/>
                  </a:lnTo>
                  <a:lnTo>
                    <a:pt x="0" y="35350"/>
                  </a:lnTo>
                  <a:lnTo>
                    <a:pt x="0" y="31815"/>
                  </a:lnTo>
                  <a:lnTo>
                    <a:pt x="0" y="28280"/>
                  </a:lnTo>
                  <a:lnTo>
                    <a:pt x="7069" y="21210"/>
                  </a:lnTo>
                  <a:close/>
                  <a:moveTo>
                    <a:pt x="58325" y="0"/>
                  </a:moveTo>
                  <a:lnTo>
                    <a:pt x="63627" y="0"/>
                  </a:lnTo>
                  <a:lnTo>
                    <a:pt x="77767" y="0"/>
                  </a:lnTo>
                  <a:lnTo>
                    <a:pt x="83069" y="0"/>
                  </a:lnTo>
                  <a:lnTo>
                    <a:pt x="88372" y="8837"/>
                  </a:lnTo>
                  <a:lnTo>
                    <a:pt x="88372" y="10604"/>
                  </a:lnTo>
                  <a:lnTo>
                    <a:pt x="88372" y="15907"/>
                  </a:lnTo>
                  <a:lnTo>
                    <a:pt x="86604" y="21209"/>
                  </a:lnTo>
                  <a:lnTo>
                    <a:pt x="86604" y="22977"/>
                  </a:lnTo>
                  <a:lnTo>
                    <a:pt x="81302" y="28279"/>
                  </a:lnTo>
                  <a:lnTo>
                    <a:pt x="77767" y="28279"/>
                  </a:lnTo>
                  <a:lnTo>
                    <a:pt x="72465" y="28279"/>
                  </a:lnTo>
                  <a:lnTo>
                    <a:pt x="68930" y="28279"/>
                  </a:lnTo>
                  <a:lnTo>
                    <a:pt x="60092" y="22977"/>
                  </a:lnTo>
                  <a:lnTo>
                    <a:pt x="58325" y="22977"/>
                  </a:lnTo>
                  <a:lnTo>
                    <a:pt x="49488" y="15907"/>
                  </a:lnTo>
                  <a:lnTo>
                    <a:pt x="49488" y="7070"/>
                  </a:lnTo>
                  <a:lnTo>
                    <a:pt x="49488" y="3535"/>
                  </a:ln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793" name="Google Shape;793;p147"/>
            <p:cNvSpPr/>
            <p:nvPr/>
          </p:nvSpPr>
          <p:spPr>
            <a:xfrm>
              <a:off x="4632712" y="2278868"/>
              <a:ext cx="736197" cy="572200"/>
            </a:xfrm>
            <a:custGeom>
              <a:rect b="b" l="l" r="r" t="t"/>
              <a:pathLst>
                <a:path extrusionOk="0" h="599162" w="770887">
                  <a:moveTo>
                    <a:pt x="302516" y="482511"/>
                  </a:moveTo>
                  <a:lnTo>
                    <a:pt x="307819" y="487813"/>
                  </a:lnTo>
                  <a:lnTo>
                    <a:pt x="318423" y="494883"/>
                  </a:lnTo>
                  <a:lnTo>
                    <a:pt x="311354" y="496651"/>
                  </a:lnTo>
                  <a:lnTo>
                    <a:pt x="307819" y="496651"/>
                  </a:lnTo>
                  <a:lnTo>
                    <a:pt x="300749" y="501953"/>
                  </a:lnTo>
                  <a:lnTo>
                    <a:pt x="300749" y="503720"/>
                  </a:lnTo>
                  <a:lnTo>
                    <a:pt x="300749" y="509023"/>
                  </a:lnTo>
                  <a:lnTo>
                    <a:pt x="304284" y="509023"/>
                  </a:lnTo>
                  <a:lnTo>
                    <a:pt x="311354" y="517860"/>
                  </a:lnTo>
                  <a:lnTo>
                    <a:pt x="311354" y="521395"/>
                  </a:lnTo>
                  <a:lnTo>
                    <a:pt x="306051" y="523162"/>
                  </a:lnTo>
                  <a:lnTo>
                    <a:pt x="302516" y="523162"/>
                  </a:lnTo>
                  <a:lnTo>
                    <a:pt x="298982" y="524930"/>
                  </a:lnTo>
                  <a:lnTo>
                    <a:pt x="297214" y="524930"/>
                  </a:lnTo>
                  <a:lnTo>
                    <a:pt x="291912" y="528465"/>
                  </a:lnTo>
                  <a:lnTo>
                    <a:pt x="291912" y="533767"/>
                  </a:lnTo>
                  <a:lnTo>
                    <a:pt x="291912" y="535534"/>
                  </a:lnTo>
                  <a:lnTo>
                    <a:pt x="288377" y="540837"/>
                  </a:lnTo>
                  <a:lnTo>
                    <a:pt x="283075" y="531999"/>
                  </a:lnTo>
                  <a:lnTo>
                    <a:pt x="283075" y="533767"/>
                  </a:lnTo>
                  <a:lnTo>
                    <a:pt x="281307" y="537302"/>
                  </a:lnTo>
                  <a:lnTo>
                    <a:pt x="276005" y="542604"/>
                  </a:lnTo>
                  <a:lnTo>
                    <a:pt x="272470" y="549674"/>
                  </a:lnTo>
                  <a:lnTo>
                    <a:pt x="272470" y="551441"/>
                  </a:lnTo>
                  <a:lnTo>
                    <a:pt x="272470" y="558511"/>
                  </a:lnTo>
                  <a:lnTo>
                    <a:pt x="256563" y="558511"/>
                  </a:lnTo>
                  <a:lnTo>
                    <a:pt x="268935" y="554976"/>
                  </a:lnTo>
                  <a:lnTo>
                    <a:pt x="270703" y="551441"/>
                  </a:lnTo>
                  <a:lnTo>
                    <a:pt x="272470" y="547906"/>
                  </a:lnTo>
                  <a:lnTo>
                    <a:pt x="270703" y="542604"/>
                  </a:lnTo>
                  <a:lnTo>
                    <a:pt x="267168" y="540837"/>
                  </a:lnTo>
                  <a:lnTo>
                    <a:pt x="265400" y="540837"/>
                  </a:lnTo>
                  <a:lnTo>
                    <a:pt x="261866" y="537302"/>
                  </a:lnTo>
                  <a:lnTo>
                    <a:pt x="261866" y="535534"/>
                  </a:lnTo>
                  <a:lnTo>
                    <a:pt x="260098" y="524930"/>
                  </a:lnTo>
                  <a:lnTo>
                    <a:pt x="263633" y="521395"/>
                  </a:lnTo>
                  <a:lnTo>
                    <a:pt x="265400" y="517860"/>
                  </a:lnTo>
                  <a:lnTo>
                    <a:pt x="270703" y="514325"/>
                  </a:lnTo>
                  <a:lnTo>
                    <a:pt x="272470" y="516093"/>
                  </a:lnTo>
                  <a:lnTo>
                    <a:pt x="277772" y="521395"/>
                  </a:lnTo>
                  <a:lnTo>
                    <a:pt x="281307" y="528465"/>
                  </a:lnTo>
                  <a:lnTo>
                    <a:pt x="281307" y="521395"/>
                  </a:lnTo>
                  <a:lnTo>
                    <a:pt x="279540" y="514325"/>
                  </a:lnTo>
                  <a:lnTo>
                    <a:pt x="276005" y="509023"/>
                  </a:lnTo>
                  <a:lnTo>
                    <a:pt x="281307" y="507255"/>
                  </a:lnTo>
                  <a:lnTo>
                    <a:pt x="288377" y="510790"/>
                  </a:lnTo>
                  <a:lnTo>
                    <a:pt x="291912" y="510790"/>
                  </a:lnTo>
                  <a:lnTo>
                    <a:pt x="291912" y="507255"/>
                  </a:lnTo>
                  <a:lnTo>
                    <a:pt x="291912" y="505488"/>
                  </a:lnTo>
                  <a:lnTo>
                    <a:pt x="291912" y="501953"/>
                  </a:lnTo>
                  <a:lnTo>
                    <a:pt x="291912" y="496651"/>
                  </a:lnTo>
                  <a:lnTo>
                    <a:pt x="290144" y="493116"/>
                  </a:lnTo>
                  <a:lnTo>
                    <a:pt x="297214" y="487813"/>
                  </a:lnTo>
                  <a:close/>
                  <a:moveTo>
                    <a:pt x="55075" y="374697"/>
                  </a:moveTo>
                  <a:lnTo>
                    <a:pt x="58610" y="374697"/>
                  </a:lnTo>
                  <a:lnTo>
                    <a:pt x="63912" y="385302"/>
                  </a:lnTo>
                  <a:lnTo>
                    <a:pt x="63912" y="390604"/>
                  </a:lnTo>
                  <a:lnTo>
                    <a:pt x="60377" y="395906"/>
                  </a:lnTo>
                  <a:lnTo>
                    <a:pt x="56842" y="395906"/>
                  </a:lnTo>
                  <a:lnTo>
                    <a:pt x="51540" y="395906"/>
                  </a:lnTo>
                  <a:lnTo>
                    <a:pt x="44470" y="390604"/>
                  </a:lnTo>
                  <a:lnTo>
                    <a:pt x="35633" y="383534"/>
                  </a:lnTo>
                  <a:lnTo>
                    <a:pt x="44470" y="378232"/>
                  </a:lnTo>
                  <a:lnTo>
                    <a:pt x="49773" y="378232"/>
                  </a:lnTo>
                  <a:close/>
                  <a:moveTo>
                    <a:pt x="4447" y="224465"/>
                  </a:moveTo>
                  <a:cubicBezTo>
                    <a:pt x="4447" y="224465"/>
                    <a:pt x="4447" y="224465"/>
                    <a:pt x="5929" y="230488"/>
                  </a:cubicBezTo>
                  <a:cubicBezTo>
                    <a:pt x="5929" y="230488"/>
                    <a:pt x="5929" y="230488"/>
                    <a:pt x="8894" y="233499"/>
                  </a:cubicBezTo>
                  <a:cubicBezTo>
                    <a:pt x="8894" y="233499"/>
                    <a:pt x="8894" y="233499"/>
                    <a:pt x="16306" y="235005"/>
                  </a:cubicBezTo>
                  <a:cubicBezTo>
                    <a:pt x="16306" y="235005"/>
                    <a:pt x="16306" y="235005"/>
                    <a:pt x="23717" y="235005"/>
                  </a:cubicBezTo>
                  <a:cubicBezTo>
                    <a:pt x="23717" y="235005"/>
                    <a:pt x="23717" y="235005"/>
                    <a:pt x="28164" y="238016"/>
                  </a:cubicBezTo>
                  <a:cubicBezTo>
                    <a:pt x="28164" y="238016"/>
                    <a:pt x="28164" y="238016"/>
                    <a:pt x="28164" y="242533"/>
                  </a:cubicBezTo>
                  <a:cubicBezTo>
                    <a:pt x="28164" y="242533"/>
                    <a:pt x="28164" y="242533"/>
                    <a:pt x="31129" y="245544"/>
                  </a:cubicBezTo>
                  <a:cubicBezTo>
                    <a:pt x="31129" y="245544"/>
                    <a:pt x="31129" y="245544"/>
                    <a:pt x="37058" y="251566"/>
                  </a:cubicBezTo>
                  <a:cubicBezTo>
                    <a:pt x="37058" y="251566"/>
                    <a:pt x="37058" y="251566"/>
                    <a:pt x="44470" y="262106"/>
                  </a:cubicBezTo>
                  <a:cubicBezTo>
                    <a:pt x="44470" y="262106"/>
                    <a:pt x="44470" y="262106"/>
                    <a:pt x="40023" y="262106"/>
                  </a:cubicBezTo>
                  <a:cubicBezTo>
                    <a:pt x="40023" y="262106"/>
                    <a:pt x="40023" y="262106"/>
                    <a:pt x="31129" y="262106"/>
                  </a:cubicBezTo>
                  <a:lnTo>
                    <a:pt x="29647" y="265117"/>
                  </a:lnTo>
                  <a:cubicBezTo>
                    <a:pt x="29647" y="265117"/>
                    <a:pt x="29647" y="265117"/>
                    <a:pt x="23717" y="259095"/>
                  </a:cubicBezTo>
                  <a:cubicBezTo>
                    <a:pt x="23717" y="259095"/>
                    <a:pt x="23717" y="259095"/>
                    <a:pt x="20753" y="250061"/>
                  </a:cubicBezTo>
                  <a:cubicBezTo>
                    <a:pt x="20753" y="250061"/>
                    <a:pt x="20753" y="250061"/>
                    <a:pt x="19270" y="247050"/>
                  </a:cubicBezTo>
                  <a:cubicBezTo>
                    <a:pt x="19270" y="247050"/>
                    <a:pt x="19270" y="247050"/>
                    <a:pt x="16306" y="244038"/>
                  </a:cubicBezTo>
                  <a:cubicBezTo>
                    <a:pt x="16306" y="244038"/>
                    <a:pt x="16306" y="244038"/>
                    <a:pt x="14823" y="244038"/>
                  </a:cubicBezTo>
                  <a:cubicBezTo>
                    <a:pt x="14823" y="244038"/>
                    <a:pt x="14823" y="244038"/>
                    <a:pt x="13341" y="244038"/>
                  </a:cubicBezTo>
                  <a:cubicBezTo>
                    <a:pt x="13341" y="244038"/>
                    <a:pt x="10376" y="244038"/>
                    <a:pt x="10376" y="244038"/>
                  </a:cubicBezTo>
                  <a:cubicBezTo>
                    <a:pt x="8894" y="242533"/>
                    <a:pt x="8894" y="244038"/>
                    <a:pt x="8894" y="244038"/>
                  </a:cubicBezTo>
                  <a:cubicBezTo>
                    <a:pt x="8894" y="244038"/>
                    <a:pt x="8894" y="244038"/>
                    <a:pt x="4447" y="244038"/>
                  </a:cubicBezTo>
                  <a:cubicBezTo>
                    <a:pt x="-1483" y="242533"/>
                    <a:pt x="2964" y="242533"/>
                    <a:pt x="2964" y="242533"/>
                  </a:cubicBezTo>
                  <a:cubicBezTo>
                    <a:pt x="1482" y="241027"/>
                    <a:pt x="1482" y="241027"/>
                    <a:pt x="1482" y="239521"/>
                  </a:cubicBezTo>
                  <a:cubicBezTo>
                    <a:pt x="1482" y="239521"/>
                    <a:pt x="0" y="236510"/>
                    <a:pt x="0" y="235005"/>
                  </a:cubicBezTo>
                  <a:cubicBezTo>
                    <a:pt x="0" y="235005"/>
                    <a:pt x="0" y="230488"/>
                    <a:pt x="0" y="230488"/>
                  </a:cubicBezTo>
                  <a:cubicBezTo>
                    <a:pt x="0" y="230488"/>
                    <a:pt x="0" y="230488"/>
                    <a:pt x="4447" y="224465"/>
                  </a:cubicBezTo>
                  <a:close/>
                  <a:moveTo>
                    <a:pt x="277183" y="0"/>
                  </a:moveTo>
                  <a:cubicBezTo>
                    <a:pt x="277183" y="0"/>
                    <a:pt x="277183" y="0"/>
                    <a:pt x="283168" y="5977"/>
                  </a:cubicBezTo>
                  <a:cubicBezTo>
                    <a:pt x="283168" y="5977"/>
                    <a:pt x="283168" y="5977"/>
                    <a:pt x="286160" y="10459"/>
                  </a:cubicBezTo>
                  <a:cubicBezTo>
                    <a:pt x="286160" y="10459"/>
                    <a:pt x="286160" y="10459"/>
                    <a:pt x="283168" y="10459"/>
                  </a:cubicBezTo>
                  <a:cubicBezTo>
                    <a:pt x="283168" y="10459"/>
                    <a:pt x="283168" y="10459"/>
                    <a:pt x="283168" y="14942"/>
                  </a:cubicBezTo>
                  <a:cubicBezTo>
                    <a:pt x="283168" y="14942"/>
                    <a:pt x="283168" y="14942"/>
                    <a:pt x="287656" y="17930"/>
                  </a:cubicBezTo>
                  <a:cubicBezTo>
                    <a:pt x="287656" y="17930"/>
                    <a:pt x="287656" y="17930"/>
                    <a:pt x="293640" y="17930"/>
                  </a:cubicBezTo>
                  <a:cubicBezTo>
                    <a:pt x="293640" y="17930"/>
                    <a:pt x="293640" y="17930"/>
                    <a:pt x="293640" y="13447"/>
                  </a:cubicBezTo>
                  <a:cubicBezTo>
                    <a:pt x="293640" y="13447"/>
                    <a:pt x="293640" y="13447"/>
                    <a:pt x="296632" y="10459"/>
                  </a:cubicBezTo>
                  <a:cubicBezTo>
                    <a:pt x="296632" y="10459"/>
                    <a:pt x="296632" y="10459"/>
                    <a:pt x="299624" y="13447"/>
                  </a:cubicBezTo>
                  <a:cubicBezTo>
                    <a:pt x="299624" y="13447"/>
                    <a:pt x="299624" y="13447"/>
                    <a:pt x="304113" y="19424"/>
                  </a:cubicBezTo>
                  <a:cubicBezTo>
                    <a:pt x="304113" y="19424"/>
                    <a:pt x="304113" y="19424"/>
                    <a:pt x="313089" y="17930"/>
                  </a:cubicBezTo>
                  <a:cubicBezTo>
                    <a:pt x="313089" y="17930"/>
                    <a:pt x="313089" y="17930"/>
                    <a:pt x="325058" y="20918"/>
                  </a:cubicBezTo>
                  <a:cubicBezTo>
                    <a:pt x="325058" y="20918"/>
                    <a:pt x="325058" y="20918"/>
                    <a:pt x="325058" y="25401"/>
                  </a:cubicBezTo>
                  <a:cubicBezTo>
                    <a:pt x="325058" y="25401"/>
                    <a:pt x="325058" y="25401"/>
                    <a:pt x="328050" y="31377"/>
                  </a:cubicBezTo>
                  <a:cubicBezTo>
                    <a:pt x="328050" y="31377"/>
                    <a:pt x="328050" y="31377"/>
                    <a:pt x="335530" y="37354"/>
                  </a:cubicBezTo>
                  <a:cubicBezTo>
                    <a:pt x="335530" y="37354"/>
                    <a:pt x="335530" y="37354"/>
                    <a:pt x="351987" y="37354"/>
                  </a:cubicBezTo>
                  <a:cubicBezTo>
                    <a:pt x="351987" y="37354"/>
                    <a:pt x="351987" y="37354"/>
                    <a:pt x="356475" y="37354"/>
                  </a:cubicBezTo>
                  <a:cubicBezTo>
                    <a:pt x="356475" y="37354"/>
                    <a:pt x="356475" y="37354"/>
                    <a:pt x="360963" y="34366"/>
                  </a:cubicBezTo>
                  <a:cubicBezTo>
                    <a:pt x="360963" y="34366"/>
                    <a:pt x="360963" y="34366"/>
                    <a:pt x="366948" y="34366"/>
                  </a:cubicBezTo>
                  <a:cubicBezTo>
                    <a:pt x="366948" y="34366"/>
                    <a:pt x="366948" y="34366"/>
                    <a:pt x="374428" y="38848"/>
                  </a:cubicBezTo>
                  <a:cubicBezTo>
                    <a:pt x="374428" y="38848"/>
                    <a:pt x="374428" y="38848"/>
                    <a:pt x="375924" y="43331"/>
                  </a:cubicBezTo>
                  <a:cubicBezTo>
                    <a:pt x="375924" y="43331"/>
                    <a:pt x="375924" y="43331"/>
                    <a:pt x="375924" y="47813"/>
                  </a:cubicBezTo>
                  <a:cubicBezTo>
                    <a:pt x="375924" y="47813"/>
                    <a:pt x="375924" y="47813"/>
                    <a:pt x="375924" y="48560"/>
                  </a:cubicBezTo>
                  <a:lnTo>
                    <a:pt x="375924" y="50802"/>
                  </a:lnTo>
                  <a:cubicBezTo>
                    <a:pt x="375924" y="50802"/>
                    <a:pt x="375924" y="50802"/>
                    <a:pt x="383404" y="46319"/>
                  </a:cubicBezTo>
                  <a:cubicBezTo>
                    <a:pt x="383404" y="46319"/>
                    <a:pt x="383404" y="46319"/>
                    <a:pt x="392381" y="43331"/>
                  </a:cubicBezTo>
                  <a:cubicBezTo>
                    <a:pt x="392381" y="43331"/>
                    <a:pt x="392381" y="43331"/>
                    <a:pt x="398365" y="43331"/>
                  </a:cubicBezTo>
                  <a:cubicBezTo>
                    <a:pt x="398365" y="43331"/>
                    <a:pt x="398365" y="43331"/>
                    <a:pt x="410334" y="47813"/>
                  </a:cubicBezTo>
                  <a:cubicBezTo>
                    <a:pt x="410334" y="47813"/>
                    <a:pt x="410334" y="47813"/>
                    <a:pt x="420806" y="50802"/>
                  </a:cubicBezTo>
                  <a:cubicBezTo>
                    <a:pt x="420806" y="50802"/>
                    <a:pt x="420806" y="50802"/>
                    <a:pt x="432775" y="47813"/>
                  </a:cubicBezTo>
                  <a:cubicBezTo>
                    <a:pt x="432775" y="47813"/>
                    <a:pt x="432775" y="47813"/>
                    <a:pt x="438759" y="43331"/>
                  </a:cubicBezTo>
                  <a:cubicBezTo>
                    <a:pt x="438759" y="43331"/>
                    <a:pt x="438759" y="43331"/>
                    <a:pt x="444743" y="43331"/>
                  </a:cubicBezTo>
                  <a:cubicBezTo>
                    <a:pt x="444743" y="43331"/>
                    <a:pt x="444743" y="43331"/>
                    <a:pt x="447736" y="43331"/>
                  </a:cubicBezTo>
                  <a:cubicBezTo>
                    <a:pt x="447736" y="43331"/>
                    <a:pt x="447736" y="43331"/>
                    <a:pt x="455216" y="50802"/>
                  </a:cubicBezTo>
                  <a:cubicBezTo>
                    <a:pt x="455216" y="50802"/>
                    <a:pt x="455216" y="50802"/>
                    <a:pt x="462696" y="56778"/>
                  </a:cubicBezTo>
                  <a:cubicBezTo>
                    <a:pt x="462696" y="56778"/>
                    <a:pt x="462696" y="56778"/>
                    <a:pt x="476161" y="58272"/>
                  </a:cubicBezTo>
                  <a:lnTo>
                    <a:pt x="482145" y="110568"/>
                  </a:lnTo>
                  <a:cubicBezTo>
                    <a:pt x="482145" y="110568"/>
                    <a:pt x="482145" y="110568"/>
                    <a:pt x="500098" y="242056"/>
                  </a:cubicBezTo>
                  <a:cubicBezTo>
                    <a:pt x="500098" y="242056"/>
                    <a:pt x="500098" y="242056"/>
                    <a:pt x="521043" y="400438"/>
                  </a:cubicBezTo>
                  <a:cubicBezTo>
                    <a:pt x="521043" y="400438"/>
                    <a:pt x="521043" y="400438"/>
                    <a:pt x="525531" y="409403"/>
                  </a:cubicBezTo>
                  <a:cubicBezTo>
                    <a:pt x="525531" y="409403"/>
                    <a:pt x="525531" y="409403"/>
                    <a:pt x="540492" y="409403"/>
                  </a:cubicBezTo>
                  <a:cubicBezTo>
                    <a:pt x="540492" y="409403"/>
                    <a:pt x="540492" y="409403"/>
                    <a:pt x="543484" y="400438"/>
                  </a:cubicBezTo>
                  <a:cubicBezTo>
                    <a:pt x="543484" y="400438"/>
                    <a:pt x="543484" y="400438"/>
                    <a:pt x="555453" y="400438"/>
                  </a:cubicBezTo>
                  <a:cubicBezTo>
                    <a:pt x="555453" y="400438"/>
                    <a:pt x="555453" y="400438"/>
                    <a:pt x="555453" y="404920"/>
                  </a:cubicBezTo>
                  <a:cubicBezTo>
                    <a:pt x="555453" y="404920"/>
                    <a:pt x="555453" y="404920"/>
                    <a:pt x="559941" y="410897"/>
                  </a:cubicBezTo>
                  <a:cubicBezTo>
                    <a:pt x="559941" y="410897"/>
                    <a:pt x="559941" y="410897"/>
                    <a:pt x="579390" y="424344"/>
                  </a:cubicBezTo>
                  <a:cubicBezTo>
                    <a:pt x="579390" y="424344"/>
                    <a:pt x="579390" y="424344"/>
                    <a:pt x="595847" y="442274"/>
                  </a:cubicBezTo>
                  <a:cubicBezTo>
                    <a:pt x="595847" y="442274"/>
                    <a:pt x="595847" y="442274"/>
                    <a:pt x="604823" y="434803"/>
                  </a:cubicBezTo>
                  <a:cubicBezTo>
                    <a:pt x="604823" y="434803"/>
                    <a:pt x="604823" y="434803"/>
                    <a:pt x="610807" y="419862"/>
                  </a:cubicBezTo>
                  <a:cubicBezTo>
                    <a:pt x="610807" y="419862"/>
                    <a:pt x="610807" y="419862"/>
                    <a:pt x="618288" y="412391"/>
                  </a:cubicBezTo>
                  <a:cubicBezTo>
                    <a:pt x="618288" y="412391"/>
                    <a:pt x="618288" y="412391"/>
                    <a:pt x="625768" y="407908"/>
                  </a:cubicBezTo>
                  <a:cubicBezTo>
                    <a:pt x="625768" y="407908"/>
                    <a:pt x="625768" y="407908"/>
                    <a:pt x="639233" y="413885"/>
                  </a:cubicBezTo>
                  <a:cubicBezTo>
                    <a:pt x="639233" y="413885"/>
                    <a:pt x="639233" y="413885"/>
                    <a:pt x="655690" y="425838"/>
                  </a:cubicBezTo>
                  <a:cubicBezTo>
                    <a:pt x="655690" y="425838"/>
                    <a:pt x="655690" y="425838"/>
                    <a:pt x="672146" y="442274"/>
                  </a:cubicBezTo>
                  <a:cubicBezTo>
                    <a:pt x="672146" y="442274"/>
                    <a:pt x="672146" y="442274"/>
                    <a:pt x="684115" y="455722"/>
                  </a:cubicBezTo>
                  <a:cubicBezTo>
                    <a:pt x="684115" y="455722"/>
                    <a:pt x="684115" y="455722"/>
                    <a:pt x="708052" y="479629"/>
                  </a:cubicBezTo>
                  <a:cubicBezTo>
                    <a:pt x="708052" y="479629"/>
                    <a:pt x="708052" y="479629"/>
                    <a:pt x="723013" y="500547"/>
                  </a:cubicBezTo>
                  <a:cubicBezTo>
                    <a:pt x="723013" y="500547"/>
                    <a:pt x="723013" y="500547"/>
                    <a:pt x="731989" y="502041"/>
                  </a:cubicBezTo>
                  <a:cubicBezTo>
                    <a:pt x="731989" y="502041"/>
                    <a:pt x="731989" y="502041"/>
                    <a:pt x="742462" y="503535"/>
                  </a:cubicBezTo>
                  <a:cubicBezTo>
                    <a:pt x="742462" y="503535"/>
                    <a:pt x="742462" y="503535"/>
                    <a:pt x="760415" y="509512"/>
                  </a:cubicBezTo>
                  <a:cubicBezTo>
                    <a:pt x="760415" y="509512"/>
                    <a:pt x="760415" y="509512"/>
                    <a:pt x="767895" y="513994"/>
                  </a:cubicBezTo>
                  <a:cubicBezTo>
                    <a:pt x="767895" y="513994"/>
                    <a:pt x="767895" y="513994"/>
                    <a:pt x="767895" y="519971"/>
                  </a:cubicBezTo>
                  <a:cubicBezTo>
                    <a:pt x="767895" y="519971"/>
                    <a:pt x="767895" y="519971"/>
                    <a:pt x="770887" y="533419"/>
                  </a:cubicBezTo>
                  <a:cubicBezTo>
                    <a:pt x="770887" y="533419"/>
                    <a:pt x="770887" y="533419"/>
                    <a:pt x="770887" y="539395"/>
                  </a:cubicBezTo>
                  <a:cubicBezTo>
                    <a:pt x="770887" y="539395"/>
                    <a:pt x="770887" y="539395"/>
                    <a:pt x="770887" y="545372"/>
                  </a:cubicBezTo>
                  <a:cubicBezTo>
                    <a:pt x="770887" y="545372"/>
                    <a:pt x="770887" y="545372"/>
                    <a:pt x="770887" y="558820"/>
                  </a:cubicBezTo>
                  <a:cubicBezTo>
                    <a:pt x="770887" y="558820"/>
                    <a:pt x="770887" y="558820"/>
                    <a:pt x="764903" y="563302"/>
                  </a:cubicBezTo>
                  <a:cubicBezTo>
                    <a:pt x="764903" y="563302"/>
                    <a:pt x="764903" y="563302"/>
                    <a:pt x="760415" y="557325"/>
                  </a:cubicBezTo>
                  <a:cubicBezTo>
                    <a:pt x="760415" y="557325"/>
                    <a:pt x="760415" y="557325"/>
                    <a:pt x="755926" y="549855"/>
                  </a:cubicBezTo>
                  <a:cubicBezTo>
                    <a:pt x="755926" y="549855"/>
                    <a:pt x="755926" y="549855"/>
                    <a:pt x="751438" y="552843"/>
                  </a:cubicBezTo>
                  <a:cubicBezTo>
                    <a:pt x="751438" y="552843"/>
                    <a:pt x="751438" y="552843"/>
                    <a:pt x="755926" y="560314"/>
                  </a:cubicBezTo>
                  <a:cubicBezTo>
                    <a:pt x="755926" y="560314"/>
                    <a:pt x="755926" y="560314"/>
                    <a:pt x="752934" y="561808"/>
                  </a:cubicBezTo>
                  <a:cubicBezTo>
                    <a:pt x="752934" y="561808"/>
                    <a:pt x="752934" y="561808"/>
                    <a:pt x="748446" y="558820"/>
                  </a:cubicBezTo>
                  <a:cubicBezTo>
                    <a:pt x="748446" y="558820"/>
                    <a:pt x="748446" y="558820"/>
                    <a:pt x="739470" y="555831"/>
                  </a:cubicBezTo>
                  <a:cubicBezTo>
                    <a:pt x="739470" y="555831"/>
                    <a:pt x="739470" y="555831"/>
                    <a:pt x="739470" y="549855"/>
                  </a:cubicBezTo>
                  <a:cubicBezTo>
                    <a:pt x="739470" y="549855"/>
                    <a:pt x="739470" y="549855"/>
                    <a:pt x="736478" y="542384"/>
                  </a:cubicBezTo>
                  <a:cubicBezTo>
                    <a:pt x="736478" y="542384"/>
                    <a:pt x="736478" y="542384"/>
                    <a:pt x="731989" y="539395"/>
                  </a:cubicBezTo>
                  <a:cubicBezTo>
                    <a:pt x="731989" y="539395"/>
                    <a:pt x="731989" y="539395"/>
                    <a:pt x="728997" y="533419"/>
                  </a:cubicBezTo>
                  <a:cubicBezTo>
                    <a:pt x="728997" y="533419"/>
                    <a:pt x="728997" y="533419"/>
                    <a:pt x="717029" y="524454"/>
                  </a:cubicBezTo>
                  <a:cubicBezTo>
                    <a:pt x="717029" y="524454"/>
                    <a:pt x="717029" y="524454"/>
                    <a:pt x="706556" y="525948"/>
                  </a:cubicBezTo>
                  <a:cubicBezTo>
                    <a:pt x="706556" y="525948"/>
                    <a:pt x="706556" y="525948"/>
                    <a:pt x="709548" y="530430"/>
                  </a:cubicBezTo>
                  <a:cubicBezTo>
                    <a:pt x="709548" y="530430"/>
                    <a:pt x="709548" y="530430"/>
                    <a:pt x="712540" y="533419"/>
                  </a:cubicBezTo>
                  <a:cubicBezTo>
                    <a:pt x="712540" y="533419"/>
                    <a:pt x="712540" y="533419"/>
                    <a:pt x="723013" y="539395"/>
                  </a:cubicBezTo>
                  <a:cubicBezTo>
                    <a:pt x="723013" y="539395"/>
                    <a:pt x="723013" y="539395"/>
                    <a:pt x="728997" y="545372"/>
                  </a:cubicBezTo>
                  <a:cubicBezTo>
                    <a:pt x="728997" y="545372"/>
                    <a:pt x="728997" y="545372"/>
                    <a:pt x="728997" y="549855"/>
                  </a:cubicBezTo>
                  <a:cubicBezTo>
                    <a:pt x="728997" y="549855"/>
                    <a:pt x="728997" y="549855"/>
                    <a:pt x="733485" y="554337"/>
                  </a:cubicBezTo>
                  <a:cubicBezTo>
                    <a:pt x="733485" y="554337"/>
                    <a:pt x="733485" y="554337"/>
                    <a:pt x="736478" y="558820"/>
                  </a:cubicBezTo>
                  <a:cubicBezTo>
                    <a:pt x="736478" y="558820"/>
                    <a:pt x="736478" y="558820"/>
                    <a:pt x="739470" y="569279"/>
                  </a:cubicBezTo>
                  <a:cubicBezTo>
                    <a:pt x="739470" y="569279"/>
                    <a:pt x="739470" y="569279"/>
                    <a:pt x="739470" y="572267"/>
                  </a:cubicBezTo>
                  <a:cubicBezTo>
                    <a:pt x="739470" y="572267"/>
                    <a:pt x="739470" y="572267"/>
                    <a:pt x="734981" y="573761"/>
                  </a:cubicBezTo>
                  <a:cubicBezTo>
                    <a:pt x="734981" y="573761"/>
                    <a:pt x="734981" y="573761"/>
                    <a:pt x="731989" y="566290"/>
                  </a:cubicBezTo>
                  <a:cubicBezTo>
                    <a:pt x="731989" y="566290"/>
                    <a:pt x="731989" y="566290"/>
                    <a:pt x="731989" y="573761"/>
                  </a:cubicBezTo>
                  <a:cubicBezTo>
                    <a:pt x="731989" y="573761"/>
                    <a:pt x="731989" y="573761"/>
                    <a:pt x="728997" y="579738"/>
                  </a:cubicBezTo>
                  <a:cubicBezTo>
                    <a:pt x="728997" y="579738"/>
                    <a:pt x="728997" y="579738"/>
                    <a:pt x="724509" y="578244"/>
                  </a:cubicBezTo>
                  <a:cubicBezTo>
                    <a:pt x="724509" y="578244"/>
                    <a:pt x="724509" y="578244"/>
                    <a:pt x="717029" y="570773"/>
                  </a:cubicBezTo>
                  <a:cubicBezTo>
                    <a:pt x="717029" y="570773"/>
                    <a:pt x="717029" y="570773"/>
                    <a:pt x="709548" y="561808"/>
                  </a:cubicBezTo>
                  <a:cubicBezTo>
                    <a:pt x="709548" y="561808"/>
                    <a:pt x="709548" y="561808"/>
                    <a:pt x="703564" y="564796"/>
                  </a:cubicBezTo>
                  <a:cubicBezTo>
                    <a:pt x="703564" y="564796"/>
                    <a:pt x="703564" y="564796"/>
                    <a:pt x="699076" y="564796"/>
                  </a:cubicBezTo>
                  <a:cubicBezTo>
                    <a:pt x="699076" y="564796"/>
                    <a:pt x="699076" y="564796"/>
                    <a:pt x="702068" y="555831"/>
                  </a:cubicBezTo>
                  <a:cubicBezTo>
                    <a:pt x="702068" y="555831"/>
                    <a:pt x="702068" y="555831"/>
                    <a:pt x="709548" y="554337"/>
                  </a:cubicBezTo>
                  <a:cubicBezTo>
                    <a:pt x="709548" y="554337"/>
                    <a:pt x="709548" y="554337"/>
                    <a:pt x="706556" y="545372"/>
                  </a:cubicBezTo>
                  <a:cubicBezTo>
                    <a:pt x="706556" y="545372"/>
                    <a:pt x="706556" y="545372"/>
                    <a:pt x="697580" y="549855"/>
                  </a:cubicBezTo>
                  <a:cubicBezTo>
                    <a:pt x="697580" y="549855"/>
                    <a:pt x="697580" y="549855"/>
                    <a:pt x="700572" y="540890"/>
                  </a:cubicBezTo>
                  <a:cubicBezTo>
                    <a:pt x="700572" y="540890"/>
                    <a:pt x="700572" y="540890"/>
                    <a:pt x="696084" y="534913"/>
                  </a:cubicBezTo>
                  <a:cubicBezTo>
                    <a:pt x="696084" y="534913"/>
                    <a:pt x="696084" y="534913"/>
                    <a:pt x="694588" y="530430"/>
                  </a:cubicBezTo>
                  <a:cubicBezTo>
                    <a:pt x="694588" y="530430"/>
                    <a:pt x="694588" y="530430"/>
                    <a:pt x="694588" y="525948"/>
                  </a:cubicBezTo>
                  <a:cubicBezTo>
                    <a:pt x="694588" y="525948"/>
                    <a:pt x="694588" y="525948"/>
                    <a:pt x="700572" y="516983"/>
                  </a:cubicBezTo>
                  <a:cubicBezTo>
                    <a:pt x="700572" y="516983"/>
                    <a:pt x="700572" y="516983"/>
                    <a:pt x="693091" y="516983"/>
                  </a:cubicBezTo>
                  <a:cubicBezTo>
                    <a:pt x="693091" y="516983"/>
                    <a:pt x="693091" y="516983"/>
                    <a:pt x="690099" y="519971"/>
                  </a:cubicBezTo>
                  <a:cubicBezTo>
                    <a:pt x="690099" y="519971"/>
                    <a:pt x="690099" y="519971"/>
                    <a:pt x="690099" y="522959"/>
                  </a:cubicBezTo>
                  <a:cubicBezTo>
                    <a:pt x="690099" y="522959"/>
                    <a:pt x="690099" y="522959"/>
                    <a:pt x="690099" y="531925"/>
                  </a:cubicBezTo>
                  <a:cubicBezTo>
                    <a:pt x="690099" y="531925"/>
                    <a:pt x="690099" y="531925"/>
                    <a:pt x="685611" y="534913"/>
                  </a:cubicBezTo>
                  <a:cubicBezTo>
                    <a:pt x="685611" y="534913"/>
                    <a:pt x="685611" y="534913"/>
                    <a:pt x="682619" y="537901"/>
                  </a:cubicBezTo>
                  <a:cubicBezTo>
                    <a:pt x="682619" y="537901"/>
                    <a:pt x="682619" y="534913"/>
                    <a:pt x="682619" y="533419"/>
                  </a:cubicBezTo>
                  <a:cubicBezTo>
                    <a:pt x="682619" y="531925"/>
                    <a:pt x="681123" y="527442"/>
                    <a:pt x="681123" y="527442"/>
                  </a:cubicBezTo>
                  <a:cubicBezTo>
                    <a:pt x="681123" y="527442"/>
                    <a:pt x="679627" y="522959"/>
                    <a:pt x="679627" y="519971"/>
                  </a:cubicBezTo>
                  <a:cubicBezTo>
                    <a:pt x="679627" y="518477"/>
                    <a:pt x="678131" y="515489"/>
                    <a:pt x="678131" y="515489"/>
                  </a:cubicBezTo>
                  <a:cubicBezTo>
                    <a:pt x="678131" y="515489"/>
                    <a:pt x="676635" y="512500"/>
                    <a:pt x="676635" y="511006"/>
                  </a:cubicBezTo>
                  <a:cubicBezTo>
                    <a:pt x="676635" y="508018"/>
                    <a:pt x="676635" y="506524"/>
                    <a:pt x="676635" y="506524"/>
                  </a:cubicBezTo>
                  <a:cubicBezTo>
                    <a:pt x="676635" y="506524"/>
                    <a:pt x="678131" y="503535"/>
                    <a:pt x="681123" y="503535"/>
                  </a:cubicBezTo>
                  <a:cubicBezTo>
                    <a:pt x="682619" y="502041"/>
                    <a:pt x="684115" y="499053"/>
                    <a:pt x="684115" y="499053"/>
                  </a:cubicBezTo>
                  <a:cubicBezTo>
                    <a:pt x="684115" y="499053"/>
                    <a:pt x="684115" y="499053"/>
                    <a:pt x="690099" y="493076"/>
                  </a:cubicBezTo>
                  <a:cubicBezTo>
                    <a:pt x="690099" y="493076"/>
                    <a:pt x="690099" y="493076"/>
                    <a:pt x="684115" y="482617"/>
                  </a:cubicBezTo>
                  <a:cubicBezTo>
                    <a:pt x="684115" y="482617"/>
                    <a:pt x="684115" y="482617"/>
                    <a:pt x="681123" y="484111"/>
                  </a:cubicBezTo>
                  <a:cubicBezTo>
                    <a:pt x="681123" y="484111"/>
                    <a:pt x="681123" y="484111"/>
                    <a:pt x="678131" y="491582"/>
                  </a:cubicBezTo>
                  <a:cubicBezTo>
                    <a:pt x="678131" y="491582"/>
                    <a:pt x="678131" y="491582"/>
                    <a:pt x="672146" y="499053"/>
                  </a:cubicBezTo>
                  <a:cubicBezTo>
                    <a:pt x="672146" y="499053"/>
                    <a:pt x="672146" y="499053"/>
                    <a:pt x="667658" y="502041"/>
                  </a:cubicBezTo>
                  <a:cubicBezTo>
                    <a:pt x="667658" y="502041"/>
                    <a:pt x="667658" y="502041"/>
                    <a:pt x="666162" y="505029"/>
                  </a:cubicBezTo>
                  <a:cubicBezTo>
                    <a:pt x="666162" y="505029"/>
                    <a:pt x="666162" y="505029"/>
                    <a:pt x="669154" y="516983"/>
                  </a:cubicBezTo>
                  <a:cubicBezTo>
                    <a:pt x="669154" y="516983"/>
                    <a:pt x="669154" y="516983"/>
                    <a:pt x="675139" y="533419"/>
                  </a:cubicBezTo>
                  <a:cubicBezTo>
                    <a:pt x="675139" y="533419"/>
                    <a:pt x="675139" y="533419"/>
                    <a:pt x="669154" y="531925"/>
                  </a:cubicBezTo>
                  <a:cubicBezTo>
                    <a:pt x="669154" y="531925"/>
                    <a:pt x="669154" y="531925"/>
                    <a:pt x="660178" y="513994"/>
                  </a:cubicBezTo>
                  <a:cubicBezTo>
                    <a:pt x="660178" y="513994"/>
                    <a:pt x="660178" y="513994"/>
                    <a:pt x="649705" y="499053"/>
                  </a:cubicBezTo>
                  <a:cubicBezTo>
                    <a:pt x="649705" y="499053"/>
                    <a:pt x="649705" y="499053"/>
                    <a:pt x="646713" y="508018"/>
                  </a:cubicBezTo>
                  <a:cubicBezTo>
                    <a:pt x="646713" y="508018"/>
                    <a:pt x="646713" y="508018"/>
                    <a:pt x="643721" y="506524"/>
                  </a:cubicBezTo>
                  <a:cubicBezTo>
                    <a:pt x="643721" y="506524"/>
                    <a:pt x="643721" y="506524"/>
                    <a:pt x="639233" y="496064"/>
                  </a:cubicBezTo>
                  <a:cubicBezTo>
                    <a:pt x="639233" y="496064"/>
                    <a:pt x="639233" y="496064"/>
                    <a:pt x="633249" y="491582"/>
                  </a:cubicBezTo>
                  <a:cubicBezTo>
                    <a:pt x="633249" y="491582"/>
                    <a:pt x="633249" y="491582"/>
                    <a:pt x="618288" y="475146"/>
                  </a:cubicBezTo>
                  <a:cubicBezTo>
                    <a:pt x="618288" y="475146"/>
                    <a:pt x="618288" y="475146"/>
                    <a:pt x="618288" y="464687"/>
                  </a:cubicBezTo>
                  <a:cubicBezTo>
                    <a:pt x="618288" y="464687"/>
                    <a:pt x="618288" y="464687"/>
                    <a:pt x="615296" y="470664"/>
                  </a:cubicBezTo>
                  <a:cubicBezTo>
                    <a:pt x="615296" y="470664"/>
                    <a:pt x="615296" y="470664"/>
                    <a:pt x="607815" y="467675"/>
                  </a:cubicBezTo>
                  <a:cubicBezTo>
                    <a:pt x="607815" y="467675"/>
                    <a:pt x="607815" y="467675"/>
                    <a:pt x="591358" y="452734"/>
                  </a:cubicBezTo>
                  <a:cubicBezTo>
                    <a:pt x="591358" y="452734"/>
                    <a:pt x="591358" y="452734"/>
                    <a:pt x="580886" y="440780"/>
                  </a:cubicBezTo>
                  <a:cubicBezTo>
                    <a:pt x="580886" y="440780"/>
                    <a:pt x="580886" y="440780"/>
                    <a:pt x="574902" y="442274"/>
                  </a:cubicBezTo>
                  <a:cubicBezTo>
                    <a:pt x="574902" y="442274"/>
                    <a:pt x="574902" y="442274"/>
                    <a:pt x="561437" y="439286"/>
                  </a:cubicBezTo>
                  <a:cubicBezTo>
                    <a:pt x="561437" y="439286"/>
                    <a:pt x="561437" y="439286"/>
                    <a:pt x="552461" y="430321"/>
                  </a:cubicBezTo>
                  <a:cubicBezTo>
                    <a:pt x="552461" y="430321"/>
                    <a:pt x="552461" y="430321"/>
                    <a:pt x="552461" y="419862"/>
                  </a:cubicBezTo>
                  <a:cubicBezTo>
                    <a:pt x="552461" y="419862"/>
                    <a:pt x="552461" y="419862"/>
                    <a:pt x="547972" y="422850"/>
                  </a:cubicBezTo>
                  <a:cubicBezTo>
                    <a:pt x="547972" y="422850"/>
                    <a:pt x="547972" y="422850"/>
                    <a:pt x="530020" y="422850"/>
                  </a:cubicBezTo>
                  <a:cubicBezTo>
                    <a:pt x="530020" y="422850"/>
                    <a:pt x="530020" y="422850"/>
                    <a:pt x="521043" y="421356"/>
                  </a:cubicBezTo>
                  <a:cubicBezTo>
                    <a:pt x="521043" y="421356"/>
                    <a:pt x="521043" y="421356"/>
                    <a:pt x="510571" y="418368"/>
                  </a:cubicBezTo>
                  <a:cubicBezTo>
                    <a:pt x="510571" y="418368"/>
                    <a:pt x="510571" y="418368"/>
                    <a:pt x="491122" y="416873"/>
                  </a:cubicBezTo>
                  <a:cubicBezTo>
                    <a:pt x="491122" y="416873"/>
                    <a:pt x="491122" y="416873"/>
                    <a:pt x="471673" y="421356"/>
                  </a:cubicBezTo>
                  <a:cubicBezTo>
                    <a:pt x="471673" y="421356"/>
                    <a:pt x="471673" y="421356"/>
                    <a:pt x="458208" y="424344"/>
                  </a:cubicBezTo>
                  <a:cubicBezTo>
                    <a:pt x="458208" y="424344"/>
                    <a:pt x="458208" y="424344"/>
                    <a:pt x="461200" y="412391"/>
                  </a:cubicBezTo>
                  <a:cubicBezTo>
                    <a:pt x="461200" y="412391"/>
                    <a:pt x="461200" y="412391"/>
                    <a:pt x="456712" y="415379"/>
                  </a:cubicBezTo>
                  <a:cubicBezTo>
                    <a:pt x="456712" y="415379"/>
                    <a:pt x="456712" y="415379"/>
                    <a:pt x="449232" y="410897"/>
                  </a:cubicBezTo>
                  <a:cubicBezTo>
                    <a:pt x="449232" y="410897"/>
                    <a:pt x="449232" y="410897"/>
                    <a:pt x="443247" y="407908"/>
                  </a:cubicBezTo>
                  <a:cubicBezTo>
                    <a:pt x="443247" y="407908"/>
                    <a:pt x="443247" y="407908"/>
                    <a:pt x="437263" y="407908"/>
                  </a:cubicBezTo>
                  <a:cubicBezTo>
                    <a:pt x="437263" y="407908"/>
                    <a:pt x="437263" y="407908"/>
                    <a:pt x="432775" y="407908"/>
                  </a:cubicBezTo>
                  <a:cubicBezTo>
                    <a:pt x="432775" y="407908"/>
                    <a:pt x="432775" y="407908"/>
                    <a:pt x="425294" y="412391"/>
                  </a:cubicBezTo>
                  <a:cubicBezTo>
                    <a:pt x="425294" y="412391"/>
                    <a:pt x="425294" y="412391"/>
                    <a:pt x="419310" y="415379"/>
                  </a:cubicBezTo>
                  <a:cubicBezTo>
                    <a:pt x="419310" y="415379"/>
                    <a:pt x="419310" y="415379"/>
                    <a:pt x="413326" y="422850"/>
                  </a:cubicBezTo>
                  <a:cubicBezTo>
                    <a:pt x="413326" y="422850"/>
                    <a:pt x="413326" y="422850"/>
                    <a:pt x="410334" y="425838"/>
                  </a:cubicBezTo>
                  <a:cubicBezTo>
                    <a:pt x="410334" y="425838"/>
                    <a:pt x="410334" y="425838"/>
                    <a:pt x="402853" y="424344"/>
                  </a:cubicBezTo>
                  <a:cubicBezTo>
                    <a:pt x="402853" y="424344"/>
                    <a:pt x="402853" y="424344"/>
                    <a:pt x="410334" y="418368"/>
                  </a:cubicBezTo>
                  <a:cubicBezTo>
                    <a:pt x="410334" y="418368"/>
                    <a:pt x="410334" y="418368"/>
                    <a:pt x="419310" y="409403"/>
                  </a:cubicBezTo>
                  <a:cubicBezTo>
                    <a:pt x="419310" y="409403"/>
                    <a:pt x="419310" y="409403"/>
                    <a:pt x="425294" y="403426"/>
                  </a:cubicBezTo>
                  <a:cubicBezTo>
                    <a:pt x="425294" y="403426"/>
                    <a:pt x="425294" y="403426"/>
                    <a:pt x="429783" y="397449"/>
                  </a:cubicBezTo>
                  <a:cubicBezTo>
                    <a:pt x="429783" y="397449"/>
                    <a:pt x="429783" y="397449"/>
                    <a:pt x="426791" y="397449"/>
                  </a:cubicBezTo>
                  <a:cubicBezTo>
                    <a:pt x="426791" y="397449"/>
                    <a:pt x="426791" y="397449"/>
                    <a:pt x="420806" y="394461"/>
                  </a:cubicBezTo>
                  <a:cubicBezTo>
                    <a:pt x="420806" y="394461"/>
                    <a:pt x="420806" y="394461"/>
                    <a:pt x="420806" y="384002"/>
                  </a:cubicBezTo>
                  <a:cubicBezTo>
                    <a:pt x="420806" y="384002"/>
                    <a:pt x="420806" y="384002"/>
                    <a:pt x="414822" y="388484"/>
                  </a:cubicBezTo>
                  <a:cubicBezTo>
                    <a:pt x="414822" y="388484"/>
                    <a:pt x="414822" y="388484"/>
                    <a:pt x="413326" y="389978"/>
                  </a:cubicBezTo>
                  <a:cubicBezTo>
                    <a:pt x="413326" y="389978"/>
                    <a:pt x="413326" y="389978"/>
                    <a:pt x="402853" y="389978"/>
                  </a:cubicBezTo>
                  <a:cubicBezTo>
                    <a:pt x="402853" y="389978"/>
                    <a:pt x="402853" y="389978"/>
                    <a:pt x="393877" y="388484"/>
                  </a:cubicBezTo>
                  <a:cubicBezTo>
                    <a:pt x="393877" y="388484"/>
                    <a:pt x="393877" y="388484"/>
                    <a:pt x="389389" y="392967"/>
                  </a:cubicBezTo>
                  <a:cubicBezTo>
                    <a:pt x="389389" y="392967"/>
                    <a:pt x="389389" y="392967"/>
                    <a:pt x="386397" y="401932"/>
                  </a:cubicBezTo>
                  <a:cubicBezTo>
                    <a:pt x="386397" y="401932"/>
                    <a:pt x="386397" y="401932"/>
                    <a:pt x="392381" y="409403"/>
                  </a:cubicBezTo>
                  <a:cubicBezTo>
                    <a:pt x="392381" y="409403"/>
                    <a:pt x="392381" y="409403"/>
                    <a:pt x="389389" y="421356"/>
                  </a:cubicBezTo>
                  <a:cubicBezTo>
                    <a:pt x="389389" y="421356"/>
                    <a:pt x="389389" y="421356"/>
                    <a:pt x="381908" y="428827"/>
                  </a:cubicBezTo>
                  <a:cubicBezTo>
                    <a:pt x="381908" y="428827"/>
                    <a:pt x="381908" y="428827"/>
                    <a:pt x="374428" y="428827"/>
                  </a:cubicBezTo>
                  <a:cubicBezTo>
                    <a:pt x="374428" y="428827"/>
                    <a:pt x="374428" y="428827"/>
                    <a:pt x="365452" y="428827"/>
                  </a:cubicBezTo>
                  <a:cubicBezTo>
                    <a:pt x="365452" y="428827"/>
                    <a:pt x="365452" y="428827"/>
                    <a:pt x="362459" y="439286"/>
                  </a:cubicBezTo>
                  <a:cubicBezTo>
                    <a:pt x="362459" y="439286"/>
                    <a:pt x="362459" y="439286"/>
                    <a:pt x="350491" y="443769"/>
                  </a:cubicBezTo>
                  <a:cubicBezTo>
                    <a:pt x="350491" y="443769"/>
                    <a:pt x="350491" y="443769"/>
                    <a:pt x="348995" y="446757"/>
                  </a:cubicBezTo>
                  <a:cubicBezTo>
                    <a:pt x="348995" y="446757"/>
                    <a:pt x="348995" y="446757"/>
                    <a:pt x="338522" y="454228"/>
                  </a:cubicBezTo>
                  <a:cubicBezTo>
                    <a:pt x="338522" y="454228"/>
                    <a:pt x="338522" y="454228"/>
                    <a:pt x="328050" y="457216"/>
                  </a:cubicBezTo>
                  <a:cubicBezTo>
                    <a:pt x="328050" y="457216"/>
                    <a:pt x="328050" y="457216"/>
                    <a:pt x="322065" y="458710"/>
                  </a:cubicBezTo>
                  <a:cubicBezTo>
                    <a:pt x="322065" y="458710"/>
                    <a:pt x="322065" y="458710"/>
                    <a:pt x="319073" y="454228"/>
                  </a:cubicBezTo>
                  <a:cubicBezTo>
                    <a:pt x="319073" y="454228"/>
                    <a:pt x="319073" y="454228"/>
                    <a:pt x="317577" y="451239"/>
                  </a:cubicBezTo>
                  <a:cubicBezTo>
                    <a:pt x="317577" y="451239"/>
                    <a:pt x="317577" y="451239"/>
                    <a:pt x="325058" y="448251"/>
                  </a:cubicBezTo>
                  <a:cubicBezTo>
                    <a:pt x="325058" y="448251"/>
                    <a:pt x="325058" y="448251"/>
                    <a:pt x="331042" y="440780"/>
                  </a:cubicBezTo>
                  <a:cubicBezTo>
                    <a:pt x="331042" y="440780"/>
                    <a:pt x="331042" y="440780"/>
                    <a:pt x="323561" y="440780"/>
                  </a:cubicBezTo>
                  <a:cubicBezTo>
                    <a:pt x="323561" y="440780"/>
                    <a:pt x="323561" y="440780"/>
                    <a:pt x="320569" y="436298"/>
                  </a:cubicBezTo>
                  <a:cubicBezTo>
                    <a:pt x="320569" y="436298"/>
                    <a:pt x="320569" y="436298"/>
                    <a:pt x="328050" y="425838"/>
                  </a:cubicBezTo>
                  <a:cubicBezTo>
                    <a:pt x="328050" y="425838"/>
                    <a:pt x="328050" y="425838"/>
                    <a:pt x="331042" y="415379"/>
                  </a:cubicBezTo>
                  <a:cubicBezTo>
                    <a:pt x="331042" y="415379"/>
                    <a:pt x="331042" y="415379"/>
                    <a:pt x="335530" y="400438"/>
                  </a:cubicBezTo>
                  <a:cubicBezTo>
                    <a:pt x="335530" y="400438"/>
                    <a:pt x="335530" y="400438"/>
                    <a:pt x="343010" y="391473"/>
                  </a:cubicBezTo>
                  <a:cubicBezTo>
                    <a:pt x="343010" y="391473"/>
                    <a:pt x="343010" y="391473"/>
                    <a:pt x="369940" y="394461"/>
                  </a:cubicBezTo>
                  <a:cubicBezTo>
                    <a:pt x="369940" y="394461"/>
                    <a:pt x="369940" y="394461"/>
                    <a:pt x="365452" y="388484"/>
                  </a:cubicBezTo>
                  <a:cubicBezTo>
                    <a:pt x="365452" y="388484"/>
                    <a:pt x="365452" y="388484"/>
                    <a:pt x="357971" y="386990"/>
                  </a:cubicBezTo>
                  <a:cubicBezTo>
                    <a:pt x="357971" y="386990"/>
                    <a:pt x="357971" y="386990"/>
                    <a:pt x="344507" y="381013"/>
                  </a:cubicBezTo>
                  <a:cubicBezTo>
                    <a:pt x="344507" y="381013"/>
                    <a:pt x="344507" y="381013"/>
                    <a:pt x="334034" y="385496"/>
                  </a:cubicBezTo>
                  <a:cubicBezTo>
                    <a:pt x="334034" y="385496"/>
                    <a:pt x="334034" y="385496"/>
                    <a:pt x="325058" y="392967"/>
                  </a:cubicBezTo>
                  <a:cubicBezTo>
                    <a:pt x="325058" y="392967"/>
                    <a:pt x="325058" y="392967"/>
                    <a:pt x="316081" y="400438"/>
                  </a:cubicBezTo>
                  <a:cubicBezTo>
                    <a:pt x="316081" y="400438"/>
                    <a:pt x="316081" y="400438"/>
                    <a:pt x="311593" y="409403"/>
                  </a:cubicBezTo>
                  <a:cubicBezTo>
                    <a:pt x="311593" y="409403"/>
                    <a:pt x="311593" y="409403"/>
                    <a:pt x="310097" y="416873"/>
                  </a:cubicBezTo>
                  <a:cubicBezTo>
                    <a:pt x="310097" y="416873"/>
                    <a:pt x="310097" y="416873"/>
                    <a:pt x="304113" y="416873"/>
                  </a:cubicBezTo>
                  <a:cubicBezTo>
                    <a:pt x="304113" y="416873"/>
                    <a:pt x="304113" y="416873"/>
                    <a:pt x="304113" y="419862"/>
                  </a:cubicBezTo>
                  <a:cubicBezTo>
                    <a:pt x="304113" y="419862"/>
                    <a:pt x="304113" y="419862"/>
                    <a:pt x="307105" y="425838"/>
                  </a:cubicBezTo>
                  <a:cubicBezTo>
                    <a:pt x="307105" y="425838"/>
                    <a:pt x="307105" y="425838"/>
                    <a:pt x="305609" y="430321"/>
                  </a:cubicBezTo>
                  <a:cubicBezTo>
                    <a:pt x="305609" y="430321"/>
                    <a:pt x="305609" y="430321"/>
                    <a:pt x="301120" y="434803"/>
                  </a:cubicBezTo>
                  <a:cubicBezTo>
                    <a:pt x="301120" y="434803"/>
                    <a:pt x="301120" y="434803"/>
                    <a:pt x="290648" y="440780"/>
                  </a:cubicBezTo>
                  <a:cubicBezTo>
                    <a:pt x="290648" y="440780"/>
                    <a:pt x="290648" y="440780"/>
                    <a:pt x="284664" y="445263"/>
                  </a:cubicBezTo>
                  <a:cubicBezTo>
                    <a:pt x="284664" y="445263"/>
                    <a:pt x="284664" y="445263"/>
                    <a:pt x="277183" y="452734"/>
                  </a:cubicBezTo>
                  <a:cubicBezTo>
                    <a:pt x="277183" y="452734"/>
                    <a:pt x="277183" y="452734"/>
                    <a:pt x="275687" y="460204"/>
                  </a:cubicBezTo>
                  <a:cubicBezTo>
                    <a:pt x="275687" y="460204"/>
                    <a:pt x="275687" y="460204"/>
                    <a:pt x="286160" y="463193"/>
                  </a:cubicBezTo>
                  <a:cubicBezTo>
                    <a:pt x="286160" y="463193"/>
                    <a:pt x="286160" y="463193"/>
                    <a:pt x="287656" y="473652"/>
                  </a:cubicBezTo>
                  <a:cubicBezTo>
                    <a:pt x="287656" y="473652"/>
                    <a:pt x="287656" y="473652"/>
                    <a:pt x="283168" y="479629"/>
                  </a:cubicBezTo>
                  <a:cubicBezTo>
                    <a:pt x="283168" y="479629"/>
                    <a:pt x="283168" y="479629"/>
                    <a:pt x="275687" y="484111"/>
                  </a:cubicBezTo>
                  <a:cubicBezTo>
                    <a:pt x="275687" y="484111"/>
                    <a:pt x="275687" y="484111"/>
                    <a:pt x="266711" y="496064"/>
                  </a:cubicBezTo>
                  <a:cubicBezTo>
                    <a:pt x="266711" y="496064"/>
                    <a:pt x="266711" y="496064"/>
                    <a:pt x="253246" y="505029"/>
                  </a:cubicBezTo>
                  <a:cubicBezTo>
                    <a:pt x="253246" y="505029"/>
                    <a:pt x="253246" y="505029"/>
                    <a:pt x="226317" y="518477"/>
                  </a:cubicBezTo>
                  <a:cubicBezTo>
                    <a:pt x="226317" y="518477"/>
                    <a:pt x="226317" y="518477"/>
                    <a:pt x="224821" y="530430"/>
                  </a:cubicBezTo>
                  <a:cubicBezTo>
                    <a:pt x="224821" y="530430"/>
                    <a:pt x="224821" y="530430"/>
                    <a:pt x="214348" y="534913"/>
                  </a:cubicBezTo>
                  <a:cubicBezTo>
                    <a:pt x="214348" y="534913"/>
                    <a:pt x="214348" y="534913"/>
                    <a:pt x="203876" y="540890"/>
                  </a:cubicBezTo>
                  <a:cubicBezTo>
                    <a:pt x="203876" y="540890"/>
                    <a:pt x="203876" y="540890"/>
                    <a:pt x="190411" y="545372"/>
                  </a:cubicBezTo>
                  <a:cubicBezTo>
                    <a:pt x="190411" y="545372"/>
                    <a:pt x="190411" y="545372"/>
                    <a:pt x="185923" y="548360"/>
                  </a:cubicBezTo>
                  <a:cubicBezTo>
                    <a:pt x="185923" y="548360"/>
                    <a:pt x="185923" y="548360"/>
                    <a:pt x="179939" y="552843"/>
                  </a:cubicBezTo>
                  <a:cubicBezTo>
                    <a:pt x="179939" y="552843"/>
                    <a:pt x="179939" y="552843"/>
                    <a:pt x="175450" y="557325"/>
                  </a:cubicBezTo>
                  <a:cubicBezTo>
                    <a:pt x="175450" y="557325"/>
                    <a:pt x="175450" y="557325"/>
                    <a:pt x="172458" y="566290"/>
                  </a:cubicBezTo>
                  <a:cubicBezTo>
                    <a:pt x="172458" y="566290"/>
                    <a:pt x="172458" y="566290"/>
                    <a:pt x="164978" y="567785"/>
                  </a:cubicBezTo>
                  <a:cubicBezTo>
                    <a:pt x="164978" y="567785"/>
                    <a:pt x="164978" y="567785"/>
                    <a:pt x="154505" y="570773"/>
                  </a:cubicBezTo>
                  <a:cubicBezTo>
                    <a:pt x="154505" y="570773"/>
                    <a:pt x="154505" y="570773"/>
                    <a:pt x="147025" y="570773"/>
                  </a:cubicBezTo>
                  <a:cubicBezTo>
                    <a:pt x="147025" y="570773"/>
                    <a:pt x="147025" y="570773"/>
                    <a:pt x="139545" y="573761"/>
                  </a:cubicBezTo>
                  <a:cubicBezTo>
                    <a:pt x="139545" y="573761"/>
                    <a:pt x="139545" y="573761"/>
                    <a:pt x="129072" y="579738"/>
                  </a:cubicBezTo>
                  <a:cubicBezTo>
                    <a:pt x="129072" y="579738"/>
                    <a:pt x="129072" y="579738"/>
                    <a:pt x="132064" y="587209"/>
                  </a:cubicBezTo>
                  <a:cubicBezTo>
                    <a:pt x="132064" y="587209"/>
                    <a:pt x="132064" y="587209"/>
                    <a:pt x="129072" y="588703"/>
                  </a:cubicBezTo>
                  <a:cubicBezTo>
                    <a:pt x="129072" y="588703"/>
                    <a:pt x="129072" y="588703"/>
                    <a:pt x="121592" y="584220"/>
                  </a:cubicBezTo>
                  <a:cubicBezTo>
                    <a:pt x="121592" y="584220"/>
                    <a:pt x="121592" y="584220"/>
                    <a:pt x="114111" y="581232"/>
                  </a:cubicBezTo>
                  <a:cubicBezTo>
                    <a:pt x="114111" y="581232"/>
                    <a:pt x="114111" y="581232"/>
                    <a:pt x="108127" y="572267"/>
                  </a:cubicBezTo>
                  <a:cubicBezTo>
                    <a:pt x="108127" y="572267"/>
                    <a:pt x="108127" y="572267"/>
                    <a:pt x="106631" y="575255"/>
                  </a:cubicBezTo>
                  <a:cubicBezTo>
                    <a:pt x="106631" y="575255"/>
                    <a:pt x="106631" y="575255"/>
                    <a:pt x="106631" y="587209"/>
                  </a:cubicBezTo>
                  <a:cubicBezTo>
                    <a:pt x="106631" y="587209"/>
                    <a:pt x="106631" y="587209"/>
                    <a:pt x="97655" y="587209"/>
                  </a:cubicBezTo>
                  <a:cubicBezTo>
                    <a:pt x="97655" y="587209"/>
                    <a:pt x="97655" y="587209"/>
                    <a:pt x="97655" y="591691"/>
                  </a:cubicBezTo>
                  <a:cubicBezTo>
                    <a:pt x="97655" y="591691"/>
                    <a:pt x="97655" y="591691"/>
                    <a:pt x="88678" y="591691"/>
                  </a:cubicBezTo>
                  <a:cubicBezTo>
                    <a:pt x="88678" y="591691"/>
                    <a:pt x="88678" y="591691"/>
                    <a:pt x="88678" y="590197"/>
                  </a:cubicBezTo>
                  <a:cubicBezTo>
                    <a:pt x="88678" y="588703"/>
                    <a:pt x="84190" y="588703"/>
                    <a:pt x="84190" y="588703"/>
                  </a:cubicBezTo>
                  <a:cubicBezTo>
                    <a:pt x="84190" y="588703"/>
                    <a:pt x="84190" y="588703"/>
                    <a:pt x="78206" y="588703"/>
                  </a:cubicBezTo>
                  <a:cubicBezTo>
                    <a:pt x="78206" y="588703"/>
                    <a:pt x="78206" y="588703"/>
                    <a:pt x="70725" y="590197"/>
                  </a:cubicBezTo>
                  <a:cubicBezTo>
                    <a:pt x="70725" y="590197"/>
                    <a:pt x="70725" y="590197"/>
                    <a:pt x="61749" y="599162"/>
                  </a:cubicBezTo>
                  <a:cubicBezTo>
                    <a:pt x="61749" y="599162"/>
                    <a:pt x="61749" y="599162"/>
                    <a:pt x="45292" y="599162"/>
                  </a:cubicBezTo>
                  <a:cubicBezTo>
                    <a:pt x="45292" y="599162"/>
                    <a:pt x="45292" y="599162"/>
                    <a:pt x="30331" y="599162"/>
                  </a:cubicBezTo>
                  <a:cubicBezTo>
                    <a:pt x="30331" y="599162"/>
                    <a:pt x="30331" y="599162"/>
                    <a:pt x="30331" y="593185"/>
                  </a:cubicBezTo>
                  <a:cubicBezTo>
                    <a:pt x="30331" y="593185"/>
                    <a:pt x="30331" y="593185"/>
                    <a:pt x="40804" y="581232"/>
                  </a:cubicBezTo>
                  <a:cubicBezTo>
                    <a:pt x="40804" y="581232"/>
                    <a:pt x="40804" y="581232"/>
                    <a:pt x="58757" y="581232"/>
                  </a:cubicBezTo>
                  <a:cubicBezTo>
                    <a:pt x="58757" y="581232"/>
                    <a:pt x="58757" y="581232"/>
                    <a:pt x="66237" y="581232"/>
                  </a:cubicBezTo>
                  <a:cubicBezTo>
                    <a:pt x="66237" y="581232"/>
                    <a:pt x="66237" y="581232"/>
                    <a:pt x="73717" y="576750"/>
                  </a:cubicBezTo>
                  <a:cubicBezTo>
                    <a:pt x="73717" y="576750"/>
                    <a:pt x="73717" y="576750"/>
                    <a:pt x="84190" y="573761"/>
                  </a:cubicBezTo>
                  <a:cubicBezTo>
                    <a:pt x="84190" y="573761"/>
                    <a:pt x="84190" y="573761"/>
                    <a:pt x="88678" y="570773"/>
                  </a:cubicBezTo>
                  <a:cubicBezTo>
                    <a:pt x="88678" y="570773"/>
                    <a:pt x="88678" y="570773"/>
                    <a:pt x="93166" y="563302"/>
                  </a:cubicBezTo>
                  <a:cubicBezTo>
                    <a:pt x="93166" y="563302"/>
                    <a:pt x="93166" y="563302"/>
                    <a:pt x="102143" y="558820"/>
                  </a:cubicBezTo>
                  <a:cubicBezTo>
                    <a:pt x="102143" y="558820"/>
                    <a:pt x="102143" y="558820"/>
                    <a:pt x="115607" y="557325"/>
                  </a:cubicBezTo>
                  <a:cubicBezTo>
                    <a:pt x="115607" y="557325"/>
                    <a:pt x="115607" y="557325"/>
                    <a:pt x="123088" y="557325"/>
                  </a:cubicBezTo>
                  <a:cubicBezTo>
                    <a:pt x="123088" y="557325"/>
                    <a:pt x="123088" y="557325"/>
                    <a:pt x="129072" y="563302"/>
                  </a:cubicBezTo>
                  <a:cubicBezTo>
                    <a:pt x="129072" y="563302"/>
                    <a:pt x="129072" y="563302"/>
                    <a:pt x="135056" y="558820"/>
                  </a:cubicBezTo>
                  <a:cubicBezTo>
                    <a:pt x="135056" y="558820"/>
                    <a:pt x="135056" y="558820"/>
                    <a:pt x="141041" y="549855"/>
                  </a:cubicBezTo>
                  <a:cubicBezTo>
                    <a:pt x="141041" y="549855"/>
                    <a:pt x="141041" y="549855"/>
                    <a:pt x="148521" y="542384"/>
                  </a:cubicBezTo>
                  <a:cubicBezTo>
                    <a:pt x="148521" y="542384"/>
                    <a:pt x="148521" y="542384"/>
                    <a:pt x="156001" y="537901"/>
                  </a:cubicBezTo>
                  <a:cubicBezTo>
                    <a:pt x="156001" y="537901"/>
                    <a:pt x="156001" y="537901"/>
                    <a:pt x="170962" y="534913"/>
                  </a:cubicBezTo>
                  <a:cubicBezTo>
                    <a:pt x="170962" y="534913"/>
                    <a:pt x="170962" y="534913"/>
                    <a:pt x="176946" y="528936"/>
                  </a:cubicBezTo>
                  <a:cubicBezTo>
                    <a:pt x="176946" y="528936"/>
                    <a:pt x="176946" y="528936"/>
                    <a:pt x="184427" y="521465"/>
                  </a:cubicBezTo>
                  <a:cubicBezTo>
                    <a:pt x="184427" y="521465"/>
                    <a:pt x="184427" y="521465"/>
                    <a:pt x="193403" y="513994"/>
                  </a:cubicBezTo>
                  <a:cubicBezTo>
                    <a:pt x="193403" y="513994"/>
                    <a:pt x="193403" y="513994"/>
                    <a:pt x="200884" y="509512"/>
                  </a:cubicBezTo>
                  <a:cubicBezTo>
                    <a:pt x="200884" y="509512"/>
                    <a:pt x="200884" y="509512"/>
                    <a:pt x="203876" y="500547"/>
                  </a:cubicBezTo>
                  <a:cubicBezTo>
                    <a:pt x="203876" y="500547"/>
                    <a:pt x="203876" y="500547"/>
                    <a:pt x="205372" y="487099"/>
                  </a:cubicBezTo>
                  <a:cubicBezTo>
                    <a:pt x="205372" y="487099"/>
                    <a:pt x="205372" y="487099"/>
                    <a:pt x="208364" y="478134"/>
                  </a:cubicBezTo>
                  <a:cubicBezTo>
                    <a:pt x="208364" y="478134"/>
                    <a:pt x="208364" y="478134"/>
                    <a:pt x="209860" y="475146"/>
                  </a:cubicBezTo>
                  <a:cubicBezTo>
                    <a:pt x="209860" y="475146"/>
                    <a:pt x="209860" y="475146"/>
                    <a:pt x="217340" y="464687"/>
                  </a:cubicBezTo>
                  <a:cubicBezTo>
                    <a:pt x="217340" y="464687"/>
                    <a:pt x="217340" y="464687"/>
                    <a:pt x="212852" y="464687"/>
                  </a:cubicBezTo>
                  <a:cubicBezTo>
                    <a:pt x="212852" y="464687"/>
                    <a:pt x="212852" y="464687"/>
                    <a:pt x="205372" y="466181"/>
                  </a:cubicBezTo>
                  <a:cubicBezTo>
                    <a:pt x="205372" y="466181"/>
                    <a:pt x="205372" y="466181"/>
                    <a:pt x="200884" y="466181"/>
                  </a:cubicBezTo>
                  <a:cubicBezTo>
                    <a:pt x="200884" y="466181"/>
                    <a:pt x="200884" y="466181"/>
                    <a:pt x="193403" y="464687"/>
                  </a:cubicBezTo>
                  <a:cubicBezTo>
                    <a:pt x="193403" y="464687"/>
                    <a:pt x="193403" y="464687"/>
                    <a:pt x="190411" y="461699"/>
                  </a:cubicBezTo>
                  <a:cubicBezTo>
                    <a:pt x="190411" y="461699"/>
                    <a:pt x="190411" y="461699"/>
                    <a:pt x="197891" y="454228"/>
                  </a:cubicBezTo>
                  <a:cubicBezTo>
                    <a:pt x="197891" y="454228"/>
                    <a:pt x="197891" y="454228"/>
                    <a:pt x="190411" y="455722"/>
                  </a:cubicBezTo>
                  <a:cubicBezTo>
                    <a:pt x="190411" y="455722"/>
                    <a:pt x="190411" y="455722"/>
                    <a:pt x="185923" y="460204"/>
                  </a:cubicBezTo>
                  <a:cubicBezTo>
                    <a:pt x="185923" y="460204"/>
                    <a:pt x="185923" y="460204"/>
                    <a:pt x="182931" y="470664"/>
                  </a:cubicBezTo>
                  <a:cubicBezTo>
                    <a:pt x="182931" y="470664"/>
                    <a:pt x="182931" y="470664"/>
                    <a:pt x="178442" y="475146"/>
                  </a:cubicBezTo>
                  <a:cubicBezTo>
                    <a:pt x="178442" y="475146"/>
                    <a:pt x="178442" y="475146"/>
                    <a:pt x="176946" y="470664"/>
                  </a:cubicBezTo>
                  <a:cubicBezTo>
                    <a:pt x="176946" y="470664"/>
                    <a:pt x="176946" y="470664"/>
                    <a:pt x="172458" y="464687"/>
                  </a:cubicBezTo>
                  <a:cubicBezTo>
                    <a:pt x="172458" y="464687"/>
                    <a:pt x="172458" y="464687"/>
                    <a:pt x="164978" y="457216"/>
                  </a:cubicBezTo>
                  <a:cubicBezTo>
                    <a:pt x="164978" y="457216"/>
                    <a:pt x="164978" y="457216"/>
                    <a:pt x="153009" y="449745"/>
                  </a:cubicBezTo>
                  <a:cubicBezTo>
                    <a:pt x="153009" y="449745"/>
                    <a:pt x="153009" y="449745"/>
                    <a:pt x="150017" y="449745"/>
                  </a:cubicBezTo>
                  <a:cubicBezTo>
                    <a:pt x="150017" y="449745"/>
                    <a:pt x="150017" y="449745"/>
                    <a:pt x="139545" y="457216"/>
                  </a:cubicBezTo>
                  <a:cubicBezTo>
                    <a:pt x="139545" y="457216"/>
                    <a:pt x="139545" y="457216"/>
                    <a:pt x="133560" y="457216"/>
                  </a:cubicBezTo>
                  <a:cubicBezTo>
                    <a:pt x="133560" y="457216"/>
                    <a:pt x="133560" y="457216"/>
                    <a:pt x="124584" y="457216"/>
                  </a:cubicBezTo>
                  <a:cubicBezTo>
                    <a:pt x="124584" y="457216"/>
                    <a:pt x="124584" y="457216"/>
                    <a:pt x="126080" y="437792"/>
                  </a:cubicBezTo>
                  <a:cubicBezTo>
                    <a:pt x="126080" y="437792"/>
                    <a:pt x="126080" y="437792"/>
                    <a:pt x="127576" y="431815"/>
                  </a:cubicBezTo>
                  <a:cubicBezTo>
                    <a:pt x="127576" y="431815"/>
                    <a:pt x="127576" y="431815"/>
                    <a:pt x="132064" y="425838"/>
                  </a:cubicBezTo>
                  <a:cubicBezTo>
                    <a:pt x="132064" y="425838"/>
                    <a:pt x="132064" y="425838"/>
                    <a:pt x="132064" y="418368"/>
                  </a:cubicBezTo>
                  <a:cubicBezTo>
                    <a:pt x="132064" y="418368"/>
                    <a:pt x="132064" y="418368"/>
                    <a:pt x="130568" y="406414"/>
                  </a:cubicBezTo>
                  <a:cubicBezTo>
                    <a:pt x="130568" y="406414"/>
                    <a:pt x="130568" y="406414"/>
                    <a:pt x="127576" y="394461"/>
                  </a:cubicBezTo>
                  <a:cubicBezTo>
                    <a:pt x="127576" y="394461"/>
                    <a:pt x="127576" y="394461"/>
                    <a:pt x="124584" y="397449"/>
                  </a:cubicBezTo>
                  <a:cubicBezTo>
                    <a:pt x="124584" y="397449"/>
                    <a:pt x="124584" y="397449"/>
                    <a:pt x="118600" y="403426"/>
                  </a:cubicBezTo>
                  <a:cubicBezTo>
                    <a:pt x="118600" y="403426"/>
                    <a:pt x="118600" y="403426"/>
                    <a:pt x="114111" y="406414"/>
                  </a:cubicBezTo>
                  <a:cubicBezTo>
                    <a:pt x="114111" y="406414"/>
                    <a:pt x="114111" y="406414"/>
                    <a:pt x="109623" y="406414"/>
                  </a:cubicBezTo>
                  <a:cubicBezTo>
                    <a:pt x="109623" y="406414"/>
                    <a:pt x="109623" y="406414"/>
                    <a:pt x="105135" y="401932"/>
                  </a:cubicBezTo>
                  <a:cubicBezTo>
                    <a:pt x="105135" y="401932"/>
                    <a:pt x="105135" y="401932"/>
                    <a:pt x="102143" y="401932"/>
                  </a:cubicBezTo>
                  <a:cubicBezTo>
                    <a:pt x="102143" y="401932"/>
                    <a:pt x="102143" y="401932"/>
                    <a:pt x="96158" y="398943"/>
                  </a:cubicBezTo>
                  <a:cubicBezTo>
                    <a:pt x="96158" y="398943"/>
                    <a:pt x="96158" y="398943"/>
                    <a:pt x="91670" y="394461"/>
                  </a:cubicBezTo>
                  <a:cubicBezTo>
                    <a:pt x="91670" y="394461"/>
                    <a:pt x="91670" y="394461"/>
                    <a:pt x="87182" y="391473"/>
                  </a:cubicBezTo>
                  <a:cubicBezTo>
                    <a:pt x="87182" y="391473"/>
                    <a:pt x="87182" y="391473"/>
                    <a:pt x="82694" y="386990"/>
                  </a:cubicBezTo>
                  <a:cubicBezTo>
                    <a:pt x="82694" y="386990"/>
                    <a:pt x="82694" y="386990"/>
                    <a:pt x="81198" y="382508"/>
                  </a:cubicBezTo>
                  <a:cubicBezTo>
                    <a:pt x="81198" y="382508"/>
                    <a:pt x="81198" y="382508"/>
                    <a:pt x="79702" y="372048"/>
                  </a:cubicBezTo>
                  <a:cubicBezTo>
                    <a:pt x="79702" y="372048"/>
                    <a:pt x="79702" y="372048"/>
                    <a:pt x="85686" y="367566"/>
                  </a:cubicBezTo>
                  <a:cubicBezTo>
                    <a:pt x="85686" y="367566"/>
                    <a:pt x="85686" y="367566"/>
                    <a:pt x="91670" y="367566"/>
                  </a:cubicBezTo>
                  <a:cubicBezTo>
                    <a:pt x="91670" y="367566"/>
                    <a:pt x="91670" y="367566"/>
                    <a:pt x="99151" y="367566"/>
                  </a:cubicBezTo>
                  <a:cubicBezTo>
                    <a:pt x="99151" y="367566"/>
                    <a:pt x="99151" y="367566"/>
                    <a:pt x="106631" y="372048"/>
                  </a:cubicBezTo>
                  <a:cubicBezTo>
                    <a:pt x="106631" y="372048"/>
                    <a:pt x="106631" y="372048"/>
                    <a:pt x="109623" y="364578"/>
                  </a:cubicBezTo>
                  <a:cubicBezTo>
                    <a:pt x="109623" y="364578"/>
                    <a:pt x="109623" y="364578"/>
                    <a:pt x="105135" y="360095"/>
                  </a:cubicBezTo>
                  <a:cubicBezTo>
                    <a:pt x="105135" y="360095"/>
                    <a:pt x="105135" y="360095"/>
                    <a:pt x="103639" y="360095"/>
                  </a:cubicBezTo>
                  <a:cubicBezTo>
                    <a:pt x="103639" y="360095"/>
                    <a:pt x="103639" y="360095"/>
                    <a:pt x="96158" y="360095"/>
                  </a:cubicBezTo>
                  <a:cubicBezTo>
                    <a:pt x="96158" y="360095"/>
                    <a:pt x="96158" y="360095"/>
                    <a:pt x="91670" y="360095"/>
                  </a:cubicBezTo>
                  <a:cubicBezTo>
                    <a:pt x="91670" y="360095"/>
                    <a:pt x="91670" y="360095"/>
                    <a:pt x="82694" y="354118"/>
                  </a:cubicBezTo>
                  <a:cubicBezTo>
                    <a:pt x="82694" y="354118"/>
                    <a:pt x="82694" y="354118"/>
                    <a:pt x="79702" y="348142"/>
                  </a:cubicBezTo>
                  <a:cubicBezTo>
                    <a:pt x="79702" y="348142"/>
                    <a:pt x="79702" y="348142"/>
                    <a:pt x="76710" y="340671"/>
                  </a:cubicBezTo>
                  <a:cubicBezTo>
                    <a:pt x="76710" y="340671"/>
                    <a:pt x="76710" y="340671"/>
                    <a:pt x="73717" y="333200"/>
                  </a:cubicBezTo>
                  <a:cubicBezTo>
                    <a:pt x="73717" y="333200"/>
                    <a:pt x="73717" y="333200"/>
                    <a:pt x="73717" y="330212"/>
                  </a:cubicBezTo>
                  <a:cubicBezTo>
                    <a:pt x="73717" y="330212"/>
                    <a:pt x="73717" y="330212"/>
                    <a:pt x="76710" y="327223"/>
                  </a:cubicBezTo>
                  <a:cubicBezTo>
                    <a:pt x="76710" y="327223"/>
                    <a:pt x="76710" y="327223"/>
                    <a:pt x="81198" y="319752"/>
                  </a:cubicBezTo>
                  <a:cubicBezTo>
                    <a:pt x="81198" y="319752"/>
                    <a:pt x="81198" y="319752"/>
                    <a:pt x="88678" y="310787"/>
                  </a:cubicBezTo>
                  <a:cubicBezTo>
                    <a:pt x="88678" y="310787"/>
                    <a:pt x="88678" y="310787"/>
                    <a:pt x="97655" y="304811"/>
                  </a:cubicBezTo>
                  <a:cubicBezTo>
                    <a:pt x="97655" y="304811"/>
                    <a:pt x="97655" y="304811"/>
                    <a:pt x="103639" y="297340"/>
                  </a:cubicBezTo>
                  <a:cubicBezTo>
                    <a:pt x="103639" y="297340"/>
                    <a:pt x="103639" y="297340"/>
                    <a:pt x="105135" y="289869"/>
                  </a:cubicBezTo>
                  <a:cubicBezTo>
                    <a:pt x="105135" y="289869"/>
                    <a:pt x="105135" y="289869"/>
                    <a:pt x="112615" y="282398"/>
                  </a:cubicBezTo>
                  <a:cubicBezTo>
                    <a:pt x="112615" y="282398"/>
                    <a:pt x="112615" y="282398"/>
                    <a:pt x="118600" y="280904"/>
                  </a:cubicBezTo>
                  <a:cubicBezTo>
                    <a:pt x="118600" y="280904"/>
                    <a:pt x="118600" y="280904"/>
                    <a:pt x="123088" y="283892"/>
                  </a:cubicBezTo>
                  <a:cubicBezTo>
                    <a:pt x="123088" y="283892"/>
                    <a:pt x="123088" y="283892"/>
                    <a:pt x="127576" y="289869"/>
                  </a:cubicBezTo>
                  <a:cubicBezTo>
                    <a:pt x="127576" y="289869"/>
                    <a:pt x="127576" y="289869"/>
                    <a:pt x="130568" y="289869"/>
                  </a:cubicBezTo>
                  <a:cubicBezTo>
                    <a:pt x="130568" y="289869"/>
                    <a:pt x="130568" y="289869"/>
                    <a:pt x="136552" y="289869"/>
                  </a:cubicBezTo>
                  <a:cubicBezTo>
                    <a:pt x="136552" y="289869"/>
                    <a:pt x="136552" y="289869"/>
                    <a:pt x="139545" y="289869"/>
                  </a:cubicBezTo>
                  <a:cubicBezTo>
                    <a:pt x="139545" y="289869"/>
                    <a:pt x="139545" y="289869"/>
                    <a:pt x="144033" y="283892"/>
                  </a:cubicBezTo>
                  <a:cubicBezTo>
                    <a:pt x="144033" y="283892"/>
                    <a:pt x="144033" y="283892"/>
                    <a:pt x="148521" y="283892"/>
                  </a:cubicBezTo>
                  <a:cubicBezTo>
                    <a:pt x="148521" y="283892"/>
                    <a:pt x="148521" y="283892"/>
                    <a:pt x="150017" y="280904"/>
                  </a:cubicBezTo>
                  <a:cubicBezTo>
                    <a:pt x="150017" y="280904"/>
                    <a:pt x="150017" y="280904"/>
                    <a:pt x="153009" y="276422"/>
                  </a:cubicBezTo>
                  <a:cubicBezTo>
                    <a:pt x="153009" y="276422"/>
                    <a:pt x="153009" y="276422"/>
                    <a:pt x="154505" y="280904"/>
                  </a:cubicBezTo>
                  <a:cubicBezTo>
                    <a:pt x="154505" y="280904"/>
                    <a:pt x="154505" y="280904"/>
                    <a:pt x="158994" y="280904"/>
                  </a:cubicBezTo>
                  <a:cubicBezTo>
                    <a:pt x="158994" y="280904"/>
                    <a:pt x="158994" y="280904"/>
                    <a:pt x="161986" y="280904"/>
                  </a:cubicBezTo>
                  <a:cubicBezTo>
                    <a:pt x="161986" y="280904"/>
                    <a:pt x="161986" y="280904"/>
                    <a:pt x="167970" y="280904"/>
                  </a:cubicBezTo>
                  <a:cubicBezTo>
                    <a:pt x="167970" y="280904"/>
                    <a:pt x="167970" y="280904"/>
                    <a:pt x="172458" y="276422"/>
                  </a:cubicBezTo>
                  <a:cubicBezTo>
                    <a:pt x="172458" y="276422"/>
                    <a:pt x="172458" y="276422"/>
                    <a:pt x="176946" y="276422"/>
                  </a:cubicBezTo>
                  <a:cubicBezTo>
                    <a:pt x="176946" y="276422"/>
                    <a:pt x="176946" y="276422"/>
                    <a:pt x="178442" y="265962"/>
                  </a:cubicBezTo>
                  <a:cubicBezTo>
                    <a:pt x="178442" y="265962"/>
                    <a:pt x="178442" y="265962"/>
                    <a:pt x="175450" y="258491"/>
                  </a:cubicBezTo>
                  <a:cubicBezTo>
                    <a:pt x="175450" y="258491"/>
                    <a:pt x="175450" y="258491"/>
                    <a:pt x="172458" y="246538"/>
                  </a:cubicBezTo>
                  <a:cubicBezTo>
                    <a:pt x="172458" y="246538"/>
                    <a:pt x="172458" y="246538"/>
                    <a:pt x="178442" y="246538"/>
                  </a:cubicBezTo>
                  <a:cubicBezTo>
                    <a:pt x="178442" y="246538"/>
                    <a:pt x="178442" y="246538"/>
                    <a:pt x="184427" y="240561"/>
                  </a:cubicBezTo>
                  <a:cubicBezTo>
                    <a:pt x="184427" y="240561"/>
                    <a:pt x="184427" y="240561"/>
                    <a:pt x="182931" y="231596"/>
                  </a:cubicBezTo>
                  <a:cubicBezTo>
                    <a:pt x="182931" y="231596"/>
                    <a:pt x="182931" y="231596"/>
                    <a:pt x="173954" y="230102"/>
                  </a:cubicBezTo>
                  <a:cubicBezTo>
                    <a:pt x="173954" y="230102"/>
                    <a:pt x="173954" y="230102"/>
                    <a:pt x="169466" y="230102"/>
                  </a:cubicBezTo>
                  <a:cubicBezTo>
                    <a:pt x="169466" y="230102"/>
                    <a:pt x="169466" y="230102"/>
                    <a:pt x="164978" y="231596"/>
                  </a:cubicBezTo>
                  <a:cubicBezTo>
                    <a:pt x="164978" y="231596"/>
                    <a:pt x="164978" y="231596"/>
                    <a:pt x="160490" y="234585"/>
                  </a:cubicBezTo>
                  <a:cubicBezTo>
                    <a:pt x="160490" y="234585"/>
                    <a:pt x="160490" y="234585"/>
                    <a:pt x="157497" y="240561"/>
                  </a:cubicBezTo>
                  <a:cubicBezTo>
                    <a:pt x="157497" y="240561"/>
                    <a:pt x="157497" y="240561"/>
                    <a:pt x="153009" y="240561"/>
                  </a:cubicBezTo>
                  <a:cubicBezTo>
                    <a:pt x="153009" y="240561"/>
                    <a:pt x="153009" y="240561"/>
                    <a:pt x="148521" y="231596"/>
                  </a:cubicBezTo>
                  <a:cubicBezTo>
                    <a:pt x="148521" y="231596"/>
                    <a:pt x="148521" y="231596"/>
                    <a:pt x="136552" y="231596"/>
                  </a:cubicBezTo>
                  <a:cubicBezTo>
                    <a:pt x="136552" y="231596"/>
                    <a:pt x="136552" y="231596"/>
                    <a:pt x="123088" y="231596"/>
                  </a:cubicBezTo>
                  <a:cubicBezTo>
                    <a:pt x="123088" y="231596"/>
                    <a:pt x="123088" y="231596"/>
                    <a:pt x="112615" y="228608"/>
                  </a:cubicBezTo>
                  <a:cubicBezTo>
                    <a:pt x="112615" y="228608"/>
                    <a:pt x="112615" y="228608"/>
                    <a:pt x="102143" y="224125"/>
                  </a:cubicBezTo>
                  <a:cubicBezTo>
                    <a:pt x="102143" y="224125"/>
                    <a:pt x="102143" y="224125"/>
                    <a:pt x="96158" y="216654"/>
                  </a:cubicBezTo>
                  <a:cubicBezTo>
                    <a:pt x="96158" y="216654"/>
                    <a:pt x="96158" y="216654"/>
                    <a:pt x="94662" y="201713"/>
                  </a:cubicBezTo>
                  <a:cubicBezTo>
                    <a:pt x="94662" y="201713"/>
                    <a:pt x="94662" y="201713"/>
                    <a:pt x="102143" y="198724"/>
                  </a:cubicBezTo>
                  <a:cubicBezTo>
                    <a:pt x="102143" y="198724"/>
                    <a:pt x="102143" y="198724"/>
                    <a:pt x="106631" y="195736"/>
                  </a:cubicBezTo>
                  <a:cubicBezTo>
                    <a:pt x="106631" y="195736"/>
                    <a:pt x="106631" y="195736"/>
                    <a:pt x="96158" y="191254"/>
                  </a:cubicBezTo>
                  <a:cubicBezTo>
                    <a:pt x="96158" y="191254"/>
                    <a:pt x="96158" y="191254"/>
                    <a:pt x="90174" y="186771"/>
                  </a:cubicBezTo>
                  <a:cubicBezTo>
                    <a:pt x="90174" y="186771"/>
                    <a:pt x="90174" y="186771"/>
                    <a:pt x="82694" y="180794"/>
                  </a:cubicBezTo>
                  <a:cubicBezTo>
                    <a:pt x="82694" y="180794"/>
                    <a:pt x="82694" y="180794"/>
                    <a:pt x="81198" y="177806"/>
                  </a:cubicBezTo>
                  <a:cubicBezTo>
                    <a:pt x="81198" y="177806"/>
                    <a:pt x="81198" y="177806"/>
                    <a:pt x="87182" y="173324"/>
                  </a:cubicBezTo>
                  <a:cubicBezTo>
                    <a:pt x="87182" y="173324"/>
                    <a:pt x="87182" y="173324"/>
                    <a:pt x="91670" y="173324"/>
                  </a:cubicBezTo>
                  <a:cubicBezTo>
                    <a:pt x="91670" y="173324"/>
                    <a:pt x="91670" y="173324"/>
                    <a:pt x="100647" y="171829"/>
                  </a:cubicBezTo>
                  <a:cubicBezTo>
                    <a:pt x="100647" y="171829"/>
                    <a:pt x="100647" y="171829"/>
                    <a:pt x="112615" y="164359"/>
                  </a:cubicBezTo>
                  <a:cubicBezTo>
                    <a:pt x="112615" y="164359"/>
                    <a:pt x="112615" y="164359"/>
                    <a:pt x="114111" y="167347"/>
                  </a:cubicBezTo>
                  <a:cubicBezTo>
                    <a:pt x="114111" y="167347"/>
                    <a:pt x="114111" y="167347"/>
                    <a:pt x="121592" y="164359"/>
                  </a:cubicBezTo>
                  <a:cubicBezTo>
                    <a:pt x="121592" y="164359"/>
                    <a:pt x="121592" y="164359"/>
                    <a:pt x="121592" y="162864"/>
                  </a:cubicBezTo>
                  <a:cubicBezTo>
                    <a:pt x="121592" y="162864"/>
                    <a:pt x="121592" y="162864"/>
                    <a:pt x="126080" y="161370"/>
                  </a:cubicBezTo>
                  <a:cubicBezTo>
                    <a:pt x="126080" y="161370"/>
                    <a:pt x="126080" y="161370"/>
                    <a:pt x="135056" y="159876"/>
                  </a:cubicBezTo>
                  <a:cubicBezTo>
                    <a:pt x="135056" y="159876"/>
                    <a:pt x="135056" y="159876"/>
                    <a:pt x="145529" y="159876"/>
                  </a:cubicBezTo>
                  <a:cubicBezTo>
                    <a:pt x="145529" y="159876"/>
                    <a:pt x="145529" y="159876"/>
                    <a:pt x="150017" y="162864"/>
                  </a:cubicBezTo>
                  <a:cubicBezTo>
                    <a:pt x="150017" y="162864"/>
                    <a:pt x="150017" y="162864"/>
                    <a:pt x="147025" y="170335"/>
                  </a:cubicBezTo>
                  <a:cubicBezTo>
                    <a:pt x="147025" y="170335"/>
                    <a:pt x="147025" y="170335"/>
                    <a:pt x="147025" y="173324"/>
                  </a:cubicBezTo>
                  <a:cubicBezTo>
                    <a:pt x="147025" y="173324"/>
                    <a:pt x="147025" y="173324"/>
                    <a:pt x="151513" y="176312"/>
                  </a:cubicBezTo>
                  <a:cubicBezTo>
                    <a:pt x="151513" y="176312"/>
                    <a:pt x="151513" y="176312"/>
                    <a:pt x="156001" y="180794"/>
                  </a:cubicBezTo>
                  <a:cubicBezTo>
                    <a:pt x="156001" y="180794"/>
                    <a:pt x="156001" y="180794"/>
                    <a:pt x="164978" y="180794"/>
                  </a:cubicBezTo>
                  <a:cubicBezTo>
                    <a:pt x="164978" y="180794"/>
                    <a:pt x="164978" y="180794"/>
                    <a:pt x="176946" y="183783"/>
                  </a:cubicBezTo>
                  <a:cubicBezTo>
                    <a:pt x="176946" y="183783"/>
                    <a:pt x="176946" y="183783"/>
                    <a:pt x="185923" y="179300"/>
                  </a:cubicBezTo>
                  <a:cubicBezTo>
                    <a:pt x="185923" y="179300"/>
                    <a:pt x="185923" y="179300"/>
                    <a:pt x="191907" y="173324"/>
                  </a:cubicBezTo>
                  <a:cubicBezTo>
                    <a:pt x="191907" y="173324"/>
                    <a:pt x="191907" y="173324"/>
                    <a:pt x="199387" y="168841"/>
                  </a:cubicBezTo>
                  <a:cubicBezTo>
                    <a:pt x="199387" y="168841"/>
                    <a:pt x="193403" y="165853"/>
                    <a:pt x="191907" y="165853"/>
                  </a:cubicBezTo>
                  <a:cubicBezTo>
                    <a:pt x="188915" y="165853"/>
                    <a:pt x="185923" y="162864"/>
                    <a:pt x="185923" y="162864"/>
                  </a:cubicBezTo>
                  <a:cubicBezTo>
                    <a:pt x="185923" y="162864"/>
                    <a:pt x="185923" y="162864"/>
                    <a:pt x="181435" y="159876"/>
                  </a:cubicBezTo>
                  <a:cubicBezTo>
                    <a:pt x="181435" y="159876"/>
                    <a:pt x="181435" y="159876"/>
                    <a:pt x="181435" y="153899"/>
                  </a:cubicBezTo>
                  <a:cubicBezTo>
                    <a:pt x="181435" y="153899"/>
                    <a:pt x="181435" y="153899"/>
                    <a:pt x="179939" y="146428"/>
                  </a:cubicBezTo>
                  <a:cubicBezTo>
                    <a:pt x="179939" y="146428"/>
                    <a:pt x="179939" y="146428"/>
                    <a:pt x="157497" y="140452"/>
                  </a:cubicBezTo>
                  <a:cubicBezTo>
                    <a:pt x="157497" y="140452"/>
                    <a:pt x="157497" y="140452"/>
                    <a:pt x="157497" y="118039"/>
                  </a:cubicBezTo>
                  <a:cubicBezTo>
                    <a:pt x="157497" y="118039"/>
                    <a:pt x="157497" y="118039"/>
                    <a:pt x="147025" y="107580"/>
                  </a:cubicBezTo>
                  <a:cubicBezTo>
                    <a:pt x="147025" y="107580"/>
                    <a:pt x="147025" y="107580"/>
                    <a:pt x="126080" y="85168"/>
                  </a:cubicBezTo>
                  <a:cubicBezTo>
                    <a:pt x="126080" y="85168"/>
                    <a:pt x="126080" y="85168"/>
                    <a:pt x="129072" y="85168"/>
                  </a:cubicBezTo>
                  <a:cubicBezTo>
                    <a:pt x="129072" y="85168"/>
                    <a:pt x="129072" y="85168"/>
                    <a:pt x="129072" y="80685"/>
                  </a:cubicBezTo>
                  <a:cubicBezTo>
                    <a:pt x="129072" y="80685"/>
                    <a:pt x="129072" y="80685"/>
                    <a:pt x="136552" y="80685"/>
                  </a:cubicBezTo>
                  <a:cubicBezTo>
                    <a:pt x="136552" y="80685"/>
                    <a:pt x="136552" y="80685"/>
                    <a:pt x="136552" y="74708"/>
                  </a:cubicBezTo>
                  <a:cubicBezTo>
                    <a:pt x="136552" y="74708"/>
                    <a:pt x="136552" y="74708"/>
                    <a:pt x="138048" y="67238"/>
                  </a:cubicBezTo>
                  <a:cubicBezTo>
                    <a:pt x="138048" y="67238"/>
                    <a:pt x="138048" y="67238"/>
                    <a:pt x="142537" y="67238"/>
                  </a:cubicBezTo>
                  <a:cubicBezTo>
                    <a:pt x="142537" y="67238"/>
                    <a:pt x="142537" y="67238"/>
                    <a:pt x="147025" y="70226"/>
                  </a:cubicBezTo>
                  <a:cubicBezTo>
                    <a:pt x="147025" y="70226"/>
                    <a:pt x="147025" y="70226"/>
                    <a:pt x="154505" y="70226"/>
                  </a:cubicBezTo>
                  <a:cubicBezTo>
                    <a:pt x="154505" y="70226"/>
                    <a:pt x="154505" y="70226"/>
                    <a:pt x="157497" y="70226"/>
                  </a:cubicBezTo>
                  <a:cubicBezTo>
                    <a:pt x="157497" y="70226"/>
                    <a:pt x="157497" y="70226"/>
                    <a:pt x="164978" y="70226"/>
                  </a:cubicBezTo>
                  <a:cubicBezTo>
                    <a:pt x="164978" y="70226"/>
                    <a:pt x="164978" y="70226"/>
                    <a:pt x="178442" y="65743"/>
                  </a:cubicBezTo>
                  <a:cubicBezTo>
                    <a:pt x="178442" y="65743"/>
                    <a:pt x="178442" y="65743"/>
                    <a:pt x="182931" y="61261"/>
                  </a:cubicBezTo>
                  <a:cubicBezTo>
                    <a:pt x="182931" y="61261"/>
                    <a:pt x="182931" y="61261"/>
                    <a:pt x="187419" y="53790"/>
                  </a:cubicBezTo>
                  <a:cubicBezTo>
                    <a:pt x="187419" y="53790"/>
                    <a:pt x="187419" y="53790"/>
                    <a:pt x="187419" y="41837"/>
                  </a:cubicBezTo>
                  <a:cubicBezTo>
                    <a:pt x="187419" y="41837"/>
                    <a:pt x="187419" y="41837"/>
                    <a:pt x="191907" y="41837"/>
                  </a:cubicBezTo>
                  <a:cubicBezTo>
                    <a:pt x="191907" y="41837"/>
                    <a:pt x="191907" y="41837"/>
                    <a:pt x="196395" y="37354"/>
                  </a:cubicBezTo>
                  <a:cubicBezTo>
                    <a:pt x="196395" y="37354"/>
                    <a:pt x="196395" y="37354"/>
                    <a:pt x="205372" y="29883"/>
                  </a:cubicBezTo>
                  <a:cubicBezTo>
                    <a:pt x="205372" y="29883"/>
                    <a:pt x="205372" y="29883"/>
                    <a:pt x="221829" y="26895"/>
                  </a:cubicBezTo>
                  <a:cubicBezTo>
                    <a:pt x="221829" y="26895"/>
                    <a:pt x="221829" y="26895"/>
                    <a:pt x="227813" y="19424"/>
                  </a:cubicBezTo>
                  <a:cubicBezTo>
                    <a:pt x="227813" y="19424"/>
                    <a:pt x="227813" y="19424"/>
                    <a:pt x="233797" y="16436"/>
                  </a:cubicBezTo>
                  <a:cubicBezTo>
                    <a:pt x="233797" y="16436"/>
                    <a:pt x="233797" y="16436"/>
                    <a:pt x="238285" y="11953"/>
                  </a:cubicBezTo>
                  <a:cubicBezTo>
                    <a:pt x="238285" y="11953"/>
                    <a:pt x="238285" y="11953"/>
                    <a:pt x="262223" y="13447"/>
                  </a:cubicBezTo>
                  <a:cubicBezTo>
                    <a:pt x="262223" y="13447"/>
                    <a:pt x="262223" y="13447"/>
                    <a:pt x="265215" y="5977"/>
                  </a:cubicBezTo>
                  <a:cubicBezTo>
                    <a:pt x="265215" y="5977"/>
                    <a:pt x="265215" y="5977"/>
                    <a:pt x="277183" y="0"/>
                  </a:cubicBez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794" name="Google Shape;794;p147"/>
          <p:cNvSpPr/>
          <p:nvPr/>
        </p:nvSpPr>
        <p:spPr>
          <a:xfrm>
            <a:off x="6185100" y="3077700"/>
            <a:ext cx="1314300" cy="1068000"/>
          </a:xfrm>
          <a:prstGeom prst="roundRect">
            <a:avLst>
              <a:gd fmla="val 3966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795" name="Google Shape;795;p147"/>
          <p:cNvSpPr txBox="1"/>
          <p:nvPr/>
        </p:nvSpPr>
        <p:spPr>
          <a:xfrm>
            <a:off x="4637550" y="1143325"/>
            <a:ext cx="4406700" cy="11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0000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Noteworthy callout: </a:t>
            </a: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Of the top 10 counties where Revolution had the highest origination activity, 5 were in Ohio (a high-potential state). </a:t>
            </a: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All 10 counties, even the ones in medium and low potential states, allow eRecording.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6" name="Google Shape;796;p147"/>
          <p:cNvSpPr/>
          <p:nvPr/>
        </p:nvSpPr>
        <p:spPr>
          <a:xfrm>
            <a:off x="4728225" y="3077700"/>
            <a:ext cx="1314300" cy="1068000"/>
          </a:xfrm>
          <a:prstGeom prst="roundRect">
            <a:avLst>
              <a:gd fmla="val 3966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797" name="Google Shape;797;p147"/>
          <p:cNvSpPr txBox="1"/>
          <p:nvPr/>
        </p:nvSpPr>
        <p:spPr>
          <a:xfrm>
            <a:off x="4728325" y="3147350"/>
            <a:ext cx="13143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br>
              <a:rPr b="1"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states represent </a:t>
            </a:r>
            <a:r>
              <a:rPr b="1" lang="en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50</a:t>
            </a:r>
            <a:r>
              <a:rPr b="1" lang="en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%+</a:t>
            </a:r>
            <a:r>
              <a:rPr lang="en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Revolution’s origination activity over the T12M</a:t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8" name="Google Shape;798;p147"/>
          <p:cNvSpPr/>
          <p:nvPr/>
        </p:nvSpPr>
        <p:spPr>
          <a:xfrm>
            <a:off x="4728325" y="4194425"/>
            <a:ext cx="4228200" cy="9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br>
              <a:rPr b="1"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Why do full eClose? </a:t>
            </a: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Doing so leads to value gain in terms reduced cost (improved margins), improved borrower experience, and accelerated gain on sale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99" name="Google Shape;799;p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2352" y="2583780"/>
            <a:ext cx="392800" cy="392800"/>
          </a:xfrm>
          <a:prstGeom prst="rect">
            <a:avLst/>
          </a:prstGeom>
          <a:noFill/>
          <a:ln>
            <a:noFill/>
          </a:ln>
        </p:spPr>
      </p:pic>
      <p:sp>
        <p:nvSpPr>
          <p:cNvPr id="800" name="Google Shape;800;p147"/>
          <p:cNvSpPr txBox="1"/>
          <p:nvPr/>
        </p:nvSpPr>
        <p:spPr>
          <a:xfrm>
            <a:off x="6052550" y="2647726"/>
            <a:ext cx="15765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Key Takeaways</a:t>
            </a:r>
            <a:endParaRPr b="1"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01" name="Google Shape;801;p147"/>
          <p:cNvSpPr/>
          <p:nvPr/>
        </p:nvSpPr>
        <p:spPr>
          <a:xfrm>
            <a:off x="7641976" y="3077700"/>
            <a:ext cx="1314300" cy="1068000"/>
          </a:xfrm>
          <a:prstGeom prst="roundRect">
            <a:avLst>
              <a:gd fmla="val 3966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802" name="Google Shape;802;p147"/>
          <p:cNvSpPr/>
          <p:nvPr/>
        </p:nvSpPr>
        <p:spPr>
          <a:xfrm rot="5400000">
            <a:off x="4189100" y="1630075"/>
            <a:ext cx="787200" cy="58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3" name="Google Shape;803;p147"/>
          <p:cNvSpPr/>
          <p:nvPr/>
        </p:nvSpPr>
        <p:spPr>
          <a:xfrm>
            <a:off x="3275310" y="2210806"/>
            <a:ext cx="171600" cy="162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4" name="Google Shape;804;p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278" y="3573008"/>
            <a:ext cx="392800" cy="392800"/>
          </a:xfrm>
          <a:prstGeom prst="rect">
            <a:avLst/>
          </a:prstGeom>
          <a:noFill/>
          <a:ln>
            <a:noFill/>
          </a:ln>
        </p:spPr>
      </p:pic>
      <p:sp>
        <p:nvSpPr>
          <p:cNvPr id="805" name="Google Shape;805;p147"/>
          <p:cNvSpPr/>
          <p:nvPr/>
        </p:nvSpPr>
        <p:spPr>
          <a:xfrm>
            <a:off x="988075" y="3755000"/>
            <a:ext cx="3225000" cy="11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pen Sans"/>
              <a:buChar char="●"/>
            </a:pPr>
            <a:r>
              <a:rPr lang="en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20</a:t>
            </a:r>
            <a:r>
              <a:rPr lang="en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states were flagged as high-potential</a:t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pen Sans"/>
              <a:buChar char="●"/>
            </a:pPr>
            <a:r>
              <a:rPr lang="en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13 flagged were identified as medium potential </a:t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pen Sans"/>
              <a:buChar char="●"/>
            </a:pPr>
            <a:r>
              <a:rPr lang="en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17  were flagged as low potential </a:t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b="1" lang="en" sz="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All of the top 5 states by origination vol. were identified as high potential for full eClose</a:t>
            </a:r>
            <a:r>
              <a:rPr lang="en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06" name="Google Shape;806;p147"/>
          <p:cNvSpPr txBox="1"/>
          <p:nvPr/>
        </p:nvSpPr>
        <p:spPr>
          <a:xfrm>
            <a:off x="988075" y="3574600"/>
            <a:ext cx="30831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Out of the states we analyzed:</a:t>
            </a:r>
            <a:endParaRPr b="1"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07" name="Google Shape;807;p147"/>
          <p:cNvSpPr txBox="1"/>
          <p:nvPr/>
        </p:nvSpPr>
        <p:spPr>
          <a:xfrm>
            <a:off x="6207287" y="3115348"/>
            <a:ext cx="1269600" cy="8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100%</a:t>
            </a:r>
            <a:br>
              <a:rPr b="1"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Of these were flagged as high potential </a:t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08" name="Google Shape;808;p147"/>
          <p:cNvSpPr txBox="1"/>
          <p:nvPr/>
        </p:nvSpPr>
        <p:spPr>
          <a:xfrm>
            <a:off x="7667958" y="3148639"/>
            <a:ext cx="12696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100%</a:t>
            </a:r>
            <a:br>
              <a:rPr b="1"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Of top 10 counties allow eRecording. </a:t>
            </a:r>
            <a:r>
              <a:rPr b="1" lang="en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62% </a:t>
            </a:r>
            <a:r>
              <a:rPr lang="en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of all US counties offer it.</a:t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09" name="Google Shape;809;p147"/>
          <p:cNvSpPr/>
          <p:nvPr/>
        </p:nvSpPr>
        <p:spPr>
          <a:xfrm rot="5400000">
            <a:off x="3715850" y="3934325"/>
            <a:ext cx="1733700" cy="58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0" name="Google Shape;810;p147"/>
          <p:cNvSpPr txBox="1"/>
          <p:nvPr/>
        </p:nvSpPr>
        <p:spPr>
          <a:xfrm>
            <a:off x="240025" y="294900"/>
            <a:ext cx="8440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Open Sans"/>
                <a:ea typeface="Open Sans"/>
                <a:cs typeface="Open Sans"/>
                <a:sym typeface="Open Sans"/>
              </a:rPr>
              <a:t>R2-3: County </a:t>
            </a:r>
            <a:r>
              <a:rPr b="1" lang="en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Registrations</a:t>
            </a:r>
            <a:r>
              <a:rPr b="1" lang="en" sz="2200">
                <a:latin typeface="Open Sans"/>
                <a:ea typeface="Open Sans"/>
                <a:cs typeface="Open Sans"/>
                <a:sym typeface="Open Sans"/>
              </a:rPr>
              <a:t> + eNotarization</a:t>
            </a:r>
            <a:r>
              <a:rPr b="1" lang="en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Regulations</a:t>
            </a:r>
            <a:br>
              <a:rPr b="1" lang="en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>
                <a:latin typeface="Open Sans"/>
                <a:ea typeface="Open Sans"/>
                <a:cs typeface="Open Sans"/>
                <a:sym typeface="Open Sans"/>
              </a:rPr>
              <a:t>Additional details for Revolution’s top 5 states by origination volume</a:t>
            </a:r>
            <a:endParaRPr b="1" sz="22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811" name="Google Shape;811;p147"/>
          <p:cNvGrpSpPr/>
          <p:nvPr/>
        </p:nvGrpSpPr>
        <p:grpSpPr>
          <a:xfrm>
            <a:off x="0" y="0"/>
            <a:ext cx="3245799" cy="180600"/>
            <a:chOff x="0" y="0"/>
            <a:chExt cx="3245799" cy="180600"/>
          </a:xfrm>
        </p:grpSpPr>
        <p:sp>
          <p:nvSpPr>
            <p:cNvPr id="812" name="Google Shape;812;p147"/>
            <p:cNvSpPr/>
            <p:nvPr/>
          </p:nvSpPr>
          <p:spPr>
            <a:xfrm>
              <a:off x="0" y="0"/>
              <a:ext cx="697200" cy="180600"/>
            </a:xfrm>
            <a:prstGeom prst="homePlate">
              <a:avLst>
                <a:gd fmla="val 50000" name="adj"/>
              </a:avLst>
            </a:prstGeom>
            <a:solidFill>
              <a:srgbClr val="E9E9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R1</a:t>
              </a:r>
              <a:endParaRPr b="1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813" name="Google Shape;813;p147"/>
            <p:cNvSpPr/>
            <p:nvPr/>
          </p:nvSpPr>
          <p:spPr>
            <a:xfrm>
              <a:off x="637150" y="0"/>
              <a:ext cx="697200" cy="180600"/>
            </a:xfrm>
            <a:prstGeom prst="chevron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R2</a:t>
              </a:r>
              <a:endParaRPr/>
            </a:p>
          </p:txBody>
        </p:sp>
        <p:sp>
          <p:nvSpPr>
            <p:cNvPr id="814" name="Google Shape;814;p147"/>
            <p:cNvSpPr/>
            <p:nvPr/>
          </p:nvSpPr>
          <p:spPr>
            <a:xfrm>
              <a:off x="1274299" y="0"/>
              <a:ext cx="697200" cy="180600"/>
            </a:xfrm>
            <a:prstGeom prst="chevron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R3</a:t>
              </a:r>
              <a:endParaRPr/>
            </a:p>
          </p:txBody>
        </p:sp>
        <p:sp>
          <p:nvSpPr>
            <p:cNvPr id="815" name="Google Shape;815;p147"/>
            <p:cNvSpPr/>
            <p:nvPr/>
          </p:nvSpPr>
          <p:spPr>
            <a:xfrm>
              <a:off x="1911449" y="0"/>
              <a:ext cx="697200" cy="180600"/>
            </a:xfrm>
            <a:prstGeom prst="chevron">
              <a:avLst>
                <a:gd fmla="val 50000" name="adj"/>
              </a:avLst>
            </a:prstGeom>
            <a:solidFill>
              <a:srgbClr val="E9E9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147"/>
            <p:cNvSpPr/>
            <p:nvPr/>
          </p:nvSpPr>
          <p:spPr>
            <a:xfrm>
              <a:off x="2548599" y="0"/>
              <a:ext cx="697200" cy="180600"/>
            </a:xfrm>
            <a:prstGeom prst="chevron">
              <a:avLst>
                <a:gd fmla="val 50000" name="adj"/>
              </a:avLst>
            </a:prstGeom>
            <a:solidFill>
              <a:srgbClr val="E9E9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17" name="Google Shape;817;p147"/>
          <p:cNvSpPr/>
          <p:nvPr/>
        </p:nvSpPr>
        <p:spPr>
          <a:xfrm>
            <a:off x="2443825" y="2672925"/>
            <a:ext cx="171600" cy="162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8" name="Google Shape;818;p147"/>
          <p:cNvSpPr/>
          <p:nvPr/>
        </p:nvSpPr>
        <p:spPr>
          <a:xfrm>
            <a:off x="3447750" y="1820300"/>
            <a:ext cx="171600" cy="162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9" name="Google Shape;819;p147"/>
          <p:cNvSpPr/>
          <p:nvPr/>
        </p:nvSpPr>
        <p:spPr>
          <a:xfrm>
            <a:off x="3787550" y="1754122"/>
            <a:ext cx="171600" cy="162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0" name="Google Shape;820;p147"/>
          <p:cNvSpPr/>
          <p:nvPr/>
        </p:nvSpPr>
        <p:spPr>
          <a:xfrm>
            <a:off x="3678059" y="2835825"/>
            <a:ext cx="171600" cy="162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1" name="Google Shape;821;p147"/>
          <p:cNvSpPr/>
          <p:nvPr/>
        </p:nvSpPr>
        <p:spPr>
          <a:xfrm>
            <a:off x="3288603" y="1666830"/>
            <a:ext cx="467700" cy="467700"/>
          </a:xfrm>
          <a:prstGeom prst="ellipse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22" name="Google Shape;822;p147"/>
          <p:cNvCxnSpPr>
            <a:stCxn id="821" idx="7"/>
          </p:cNvCxnSpPr>
          <p:nvPr/>
        </p:nvCxnSpPr>
        <p:spPr>
          <a:xfrm>
            <a:off x="3687810" y="1735324"/>
            <a:ext cx="828600" cy="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med" w="med" type="triangle"/>
            <a:tailEnd len="med" w="med" type="none"/>
          </a:ln>
        </p:spPr>
      </p:cxnSp>
      <p:sp>
        <p:nvSpPr>
          <p:cNvPr id="823" name="Google Shape;823;p147"/>
          <p:cNvSpPr/>
          <p:nvPr/>
        </p:nvSpPr>
        <p:spPr>
          <a:xfrm>
            <a:off x="3540878" y="2118830"/>
            <a:ext cx="467700" cy="467700"/>
          </a:xfrm>
          <a:prstGeom prst="ellipse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24" name="Google Shape;824;p147"/>
          <p:cNvCxnSpPr>
            <a:endCxn id="823" idx="7"/>
          </p:cNvCxnSpPr>
          <p:nvPr/>
        </p:nvCxnSpPr>
        <p:spPr>
          <a:xfrm flipH="1">
            <a:off x="3940085" y="1733424"/>
            <a:ext cx="570000" cy="45390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25" name="Google Shape;825;p147"/>
          <p:cNvSpPr txBox="1"/>
          <p:nvPr/>
        </p:nvSpPr>
        <p:spPr>
          <a:xfrm>
            <a:off x="1017781" y="2842101"/>
            <a:ext cx="1631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Top 5 states by Revolution’s origination</a:t>
            </a:r>
            <a:br>
              <a:rPr lang="en" sz="9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900">
                <a:solidFill>
                  <a:schemeClr val="accent5"/>
                </a:solidFill>
                <a:latin typeface="Open Sans"/>
                <a:ea typeface="Open Sans"/>
                <a:cs typeface="Open Sans"/>
                <a:sym typeface="Open Sans"/>
              </a:rPr>
              <a:t>activity</a:t>
            </a:r>
            <a:endParaRPr sz="900">
              <a:solidFill>
                <a:schemeClr val="accent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26" name="Google Shape;826;p147"/>
          <p:cNvSpPr/>
          <p:nvPr/>
        </p:nvSpPr>
        <p:spPr>
          <a:xfrm>
            <a:off x="1521903" y="2742755"/>
            <a:ext cx="894175" cy="180475"/>
          </a:xfrm>
          <a:custGeom>
            <a:rect b="b" l="l" r="r" t="t"/>
            <a:pathLst>
              <a:path extrusionOk="0" h="7219" w="35767">
                <a:moveTo>
                  <a:pt x="0" y="7219"/>
                </a:moveTo>
                <a:lnTo>
                  <a:pt x="0" y="0"/>
                </a:lnTo>
                <a:lnTo>
                  <a:pt x="35767" y="0"/>
                </a:lnTo>
              </a:path>
            </a:pathLst>
          </a:cu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827" name="Google Shape;827;p147"/>
          <p:cNvSpPr/>
          <p:nvPr/>
        </p:nvSpPr>
        <p:spPr>
          <a:xfrm>
            <a:off x="5873375" y="3240425"/>
            <a:ext cx="392700" cy="1806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148"/>
          <p:cNvSpPr/>
          <p:nvPr/>
        </p:nvSpPr>
        <p:spPr>
          <a:xfrm>
            <a:off x="242925" y="1169024"/>
            <a:ext cx="3884400" cy="2576100"/>
          </a:xfrm>
          <a:prstGeom prst="roundRect">
            <a:avLst>
              <a:gd fmla="val 3966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833" name="Google Shape;833;p148"/>
          <p:cNvSpPr txBox="1"/>
          <p:nvPr/>
        </p:nvSpPr>
        <p:spPr>
          <a:xfrm>
            <a:off x="762400" y="1328579"/>
            <a:ext cx="33087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Can we record eMortgage transactions?</a:t>
            </a:r>
            <a:endParaRPr b="1"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4" name="Google Shape;834;p148"/>
          <p:cNvSpPr/>
          <p:nvPr/>
        </p:nvSpPr>
        <p:spPr>
          <a:xfrm>
            <a:off x="765875" y="1585041"/>
            <a:ext cx="3308700" cy="25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availability of electronic recording (“eRecording”) and eNotarization are significant drivers in the determination of how “e” Revolution Mortgage can be. </a:t>
            </a:r>
            <a:r>
              <a:rPr b="1" lang="en" sz="9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In a full eClosing, the security instrument would be eSigned and eNotarized</a:t>
            </a:r>
            <a:r>
              <a:rPr lang="en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. Recording eSigned and eNotarized security instruments with a county recorder’s office requires:</a:t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pen Sans"/>
              <a:buChar char="●"/>
            </a:pPr>
            <a:r>
              <a:rPr b="1" lang="en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eRecording: </a:t>
            </a:r>
            <a:r>
              <a:rPr lang="en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county provides eRecording as an option to borrowers </a:t>
            </a:r>
            <a:r>
              <a:rPr b="1" lang="en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OR</a:t>
            </a:r>
            <a:endParaRPr b="1"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2857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pen Sans"/>
              <a:buChar char="●"/>
            </a:pPr>
            <a:r>
              <a:rPr b="1" lang="en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Paper-out: </a:t>
            </a:r>
            <a:r>
              <a:rPr lang="en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state in which the county is located has a law permitting a printed copy of the  electronic record to be submitted for recording (often referred to as “paper-out” recording). </a:t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35" name="Google Shape;835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328" y="1351757"/>
            <a:ext cx="392800" cy="392800"/>
          </a:xfrm>
          <a:prstGeom prst="rect">
            <a:avLst/>
          </a:prstGeom>
          <a:noFill/>
          <a:ln>
            <a:noFill/>
          </a:ln>
        </p:spPr>
      </p:pic>
      <p:sp>
        <p:nvSpPr>
          <p:cNvPr id="836" name="Google Shape;836;p148"/>
          <p:cNvSpPr txBox="1"/>
          <p:nvPr/>
        </p:nvSpPr>
        <p:spPr>
          <a:xfrm>
            <a:off x="4548450" y="723725"/>
            <a:ext cx="44151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Results</a:t>
            </a:r>
            <a:endParaRPr b="1" sz="1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7" name="Google Shape;837;p148"/>
          <p:cNvSpPr txBox="1"/>
          <p:nvPr/>
        </p:nvSpPr>
        <p:spPr>
          <a:xfrm>
            <a:off x="240025" y="294900"/>
            <a:ext cx="4082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Open Sans"/>
                <a:ea typeface="Open Sans"/>
                <a:cs typeface="Open Sans"/>
                <a:sym typeface="Open Sans"/>
              </a:rPr>
              <a:t>R2-3: County </a:t>
            </a:r>
            <a:r>
              <a:rPr b="1" lang="en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Registrations</a:t>
            </a:r>
            <a:r>
              <a:rPr b="1" lang="en" sz="2200"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b="1" lang="en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 </a:t>
            </a:r>
            <a:r>
              <a:rPr b="1" lang="en" sz="2200">
                <a:latin typeface="Open Sans"/>
                <a:ea typeface="Open Sans"/>
                <a:cs typeface="Open Sans"/>
                <a:sym typeface="Open Sans"/>
              </a:rPr>
              <a:t>eNotarization</a:t>
            </a:r>
            <a:r>
              <a:rPr b="1" lang="en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Regulations</a:t>
            </a:r>
            <a:endParaRPr b="1" sz="220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838" name="Google Shape;838;p148"/>
          <p:cNvCxnSpPr/>
          <p:nvPr/>
        </p:nvCxnSpPr>
        <p:spPr>
          <a:xfrm>
            <a:off x="6162750" y="1104150"/>
            <a:ext cx="11865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39" name="Google Shape;839;p148"/>
          <p:cNvSpPr/>
          <p:nvPr/>
        </p:nvSpPr>
        <p:spPr>
          <a:xfrm>
            <a:off x="4379550" y="-8395"/>
            <a:ext cx="47745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40" name="Google Shape;840;p148"/>
          <p:cNvGrpSpPr/>
          <p:nvPr/>
        </p:nvGrpSpPr>
        <p:grpSpPr>
          <a:xfrm>
            <a:off x="4548325" y="190900"/>
            <a:ext cx="4415100" cy="380425"/>
            <a:chOff x="4548325" y="343300"/>
            <a:chExt cx="4415100" cy="380425"/>
          </a:xfrm>
        </p:grpSpPr>
        <p:sp>
          <p:nvSpPr>
            <p:cNvPr id="841" name="Google Shape;841;p148"/>
            <p:cNvSpPr txBox="1"/>
            <p:nvPr/>
          </p:nvSpPr>
          <p:spPr>
            <a:xfrm>
              <a:off x="4548325" y="343300"/>
              <a:ext cx="4415100" cy="36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b="1" lang="en" sz="1900">
                  <a:solidFill>
                    <a:srgbClr val="FFFFFF"/>
                  </a:solidFill>
                  <a:latin typeface="Open Sans"/>
                  <a:ea typeface="Open Sans"/>
                  <a:cs typeface="Open Sans"/>
                  <a:sym typeface="Open Sans"/>
                </a:rPr>
                <a:t>Results</a:t>
              </a:r>
              <a:endParaRPr b="1" sz="1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842" name="Google Shape;842;p148"/>
            <p:cNvCxnSpPr/>
            <p:nvPr/>
          </p:nvCxnSpPr>
          <p:spPr>
            <a:xfrm>
              <a:off x="4622300" y="723725"/>
              <a:ext cx="8640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843" name="Google Shape;843;p148"/>
          <p:cNvSpPr txBox="1"/>
          <p:nvPr/>
        </p:nvSpPr>
        <p:spPr>
          <a:xfrm>
            <a:off x="4747250" y="3476250"/>
            <a:ext cx="43041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High potential:</a:t>
            </a: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State permits IPEN, RON, and paper-out recording</a:t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Medium Potential:</a:t>
            </a: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State permits IPEN and RON, not paper-out recording. However, at least 60% of recording jurisdictions in the state offer eRecording</a:t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Low Potential: </a:t>
            </a: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The state does not meet the criteria for either High or Medium potential for full eClosings</a:t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44" name="Google Shape;844;p148"/>
          <p:cNvSpPr/>
          <p:nvPr/>
        </p:nvSpPr>
        <p:spPr>
          <a:xfrm>
            <a:off x="4548334" y="3579400"/>
            <a:ext cx="157800" cy="157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5" name="Google Shape;845;p148"/>
          <p:cNvSpPr/>
          <p:nvPr/>
        </p:nvSpPr>
        <p:spPr>
          <a:xfrm>
            <a:off x="4548334" y="3907213"/>
            <a:ext cx="157800" cy="157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6" name="Google Shape;846;p148"/>
          <p:cNvSpPr/>
          <p:nvPr/>
        </p:nvSpPr>
        <p:spPr>
          <a:xfrm>
            <a:off x="4548334" y="4235025"/>
            <a:ext cx="157800" cy="1578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7" name="Google Shape;847;p148"/>
          <p:cNvSpPr/>
          <p:nvPr/>
        </p:nvSpPr>
        <p:spPr>
          <a:xfrm>
            <a:off x="242925" y="3847625"/>
            <a:ext cx="3884400" cy="905100"/>
          </a:xfrm>
          <a:prstGeom prst="roundRect">
            <a:avLst>
              <a:gd fmla="val 3966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848" name="Google Shape;848;p148"/>
          <p:cNvSpPr txBox="1"/>
          <p:nvPr/>
        </p:nvSpPr>
        <p:spPr>
          <a:xfrm>
            <a:off x="762400" y="3955603"/>
            <a:ext cx="33087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What did we evaluate in this assessment?</a:t>
            </a:r>
            <a:endParaRPr b="1"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49" name="Google Shape;849;p148"/>
          <p:cNvSpPr/>
          <p:nvPr/>
        </p:nvSpPr>
        <p:spPr>
          <a:xfrm>
            <a:off x="765875" y="4173955"/>
            <a:ext cx="3240300" cy="8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100"/>
              <a:buNone/>
            </a:pPr>
            <a:r>
              <a:rPr lang="en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We analyzed all states where Revolution indicated origination activity. Our assessment segments each state into one of 3 categories by their potential for full eClose.</a:t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50" name="Google Shape;850;p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328" y="4000033"/>
            <a:ext cx="392800" cy="392800"/>
          </a:xfrm>
          <a:prstGeom prst="rect">
            <a:avLst/>
          </a:prstGeom>
          <a:noFill/>
          <a:ln>
            <a:noFill/>
          </a:ln>
        </p:spPr>
      </p:pic>
      <p:sp>
        <p:nvSpPr>
          <p:cNvPr id="851" name="Google Shape;851;p148"/>
          <p:cNvSpPr/>
          <p:nvPr/>
        </p:nvSpPr>
        <p:spPr>
          <a:xfrm>
            <a:off x="6467550" y="1882150"/>
            <a:ext cx="171600" cy="162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2" name="Google Shape;852;p148"/>
          <p:cNvSpPr txBox="1"/>
          <p:nvPr/>
        </p:nvSpPr>
        <p:spPr>
          <a:xfrm>
            <a:off x="5469193" y="2732610"/>
            <a:ext cx="1631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Top 5 states by Revolution’s origination</a:t>
            </a:r>
            <a:b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activity</a:t>
            </a:r>
            <a:endParaRPr sz="9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853" name="Google Shape;853;p148"/>
          <p:cNvGrpSpPr/>
          <p:nvPr/>
        </p:nvGrpSpPr>
        <p:grpSpPr>
          <a:xfrm>
            <a:off x="4720700" y="968298"/>
            <a:ext cx="4082320" cy="2102184"/>
            <a:chOff x="4632712" y="1665629"/>
            <a:chExt cx="3461647" cy="1782569"/>
          </a:xfrm>
        </p:grpSpPr>
        <p:sp>
          <p:nvSpPr>
            <p:cNvPr id="854" name="Google Shape;854;p148"/>
            <p:cNvSpPr/>
            <p:nvPr/>
          </p:nvSpPr>
          <p:spPr>
            <a:xfrm>
              <a:off x="5379188" y="1665629"/>
              <a:ext cx="365958" cy="271518"/>
            </a:xfrm>
            <a:custGeom>
              <a:rect b="b" l="l" r="r" t="t"/>
              <a:pathLst>
                <a:path extrusionOk="0" h="190" w="257">
                  <a:moveTo>
                    <a:pt x="257" y="47"/>
                  </a:moveTo>
                  <a:cubicBezTo>
                    <a:pt x="257" y="47"/>
                    <a:pt x="233" y="161"/>
                    <a:pt x="228" y="167"/>
                  </a:cubicBezTo>
                  <a:cubicBezTo>
                    <a:pt x="224" y="174"/>
                    <a:pt x="229" y="172"/>
                    <a:pt x="229" y="179"/>
                  </a:cubicBezTo>
                  <a:cubicBezTo>
                    <a:pt x="229" y="185"/>
                    <a:pt x="227" y="190"/>
                    <a:pt x="227" y="190"/>
                  </a:cubicBezTo>
                  <a:cubicBezTo>
                    <a:pt x="161" y="173"/>
                    <a:pt x="161" y="173"/>
                    <a:pt x="161" y="173"/>
                  </a:cubicBezTo>
                  <a:cubicBezTo>
                    <a:pt x="150" y="172"/>
                    <a:pt x="150" y="172"/>
                    <a:pt x="150" y="172"/>
                  </a:cubicBezTo>
                  <a:cubicBezTo>
                    <a:pt x="146" y="173"/>
                    <a:pt x="146" y="173"/>
                    <a:pt x="146" y="173"/>
                  </a:cubicBezTo>
                  <a:cubicBezTo>
                    <a:pt x="141" y="172"/>
                    <a:pt x="141" y="172"/>
                    <a:pt x="141" y="172"/>
                  </a:cubicBezTo>
                  <a:cubicBezTo>
                    <a:pt x="137" y="173"/>
                    <a:pt x="137" y="173"/>
                    <a:pt x="137" y="173"/>
                  </a:cubicBezTo>
                  <a:cubicBezTo>
                    <a:pt x="108" y="174"/>
                    <a:pt x="108" y="174"/>
                    <a:pt x="108" y="174"/>
                  </a:cubicBezTo>
                  <a:cubicBezTo>
                    <a:pt x="105" y="172"/>
                    <a:pt x="105" y="172"/>
                    <a:pt x="105" y="172"/>
                  </a:cubicBezTo>
                  <a:cubicBezTo>
                    <a:pt x="102" y="173"/>
                    <a:pt x="102" y="173"/>
                    <a:pt x="102" y="173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4" y="173"/>
                    <a:pt x="94" y="173"/>
                    <a:pt x="94" y="173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89" y="172"/>
                    <a:pt x="89" y="172"/>
                    <a:pt x="89" y="172"/>
                  </a:cubicBezTo>
                  <a:cubicBezTo>
                    <a:pt x="86" y="171"/>
                    <a:pt x="86" y="171"/>
                    <a:pt x="86" y="171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1" y="167"/>
                    <a:pt x="81" y="167"/>
                    <a:pt x="81" y="167"/>
                  </a:cubicBezTo>
                  <a:cubicBezTo>
                    <a:pt x="73" y="165"/>
                    <a:pt x="73" y="165"/>
                    <a:pt x="73" y="165"/>
                  </a:cubicBezTo>
                  <a:cubicBezTo>
                    <a:pt x="68" y="163"/>
                    <a:pt x="68" y="163"/>
                    <a:pt x="68" y="163"/>
                  </a:cubicBezTo>
                  <a:cubicBezTo>
                    <a:pt x="66" y="162"/>
                    <a:pt x="66" y="162"/>
                    <a:pt x="66" y="162"/>
                  </a:cubicBezTo>
                  <a:cubicBezTo>
                    <a:pt x="60" y="163"/>
                    <a:pt x="60" y="163"/>
                    <a:pt x="60" y="163"/>
                  </a:cubicBezTo>
                  <a:cubicBezTo>
                    <a:pt x="51" y="165"/>
                    <a:pt x="51" y="165"/>
                    <a:pt x="51" y="165"/>
                  </a:cubicBezTo>
                  <a:cubicBezTo>
                    <a:pt x="40" y="162"/>
                    <a:pt x="40" y="162"/>
                    <a:pt x="40" y="162"/>
                  </a:cubicBezTo>
                  <a:cubicBezTo>
                    <a:pt x="33" y="156"/>
                    <a:pt x="33" y="156"/>
                    <a:pt x="33" y="156"/>
                  </a:cubicBezTo>
                  <a:cubicBezTo>
                    <a:pt x="33" y="156"/>
                    <a:pt x="36" y="149"/>
                    <a:pt x="35" y="140"/>
                  </a:cubicBezTo>
                  <a:cubicBezTo>
                    <a:pt x="34" y="130"/>
                    <a:pt x="29" y="128"/>
                    <a:pt x="29" y="128"/>
                  </a:cubicBezTo>
                  <a:cubicBezTo>
                    <a:pt x="24" y="128"/>
                    <a:pt x="24" y="128"/>
                    <a:pt x="24" y="128"/>
                  </a:cubicBezTo>
                  <a:cubicBezTo>
                    <a:pt x="20" y="126"/>
                    <a:pt x="20" y="126"/>
                    <a:pt x="20" y="126"/>
                  </a:cubicBezTo>
                  <a:cubicBezTo>
                    <a:pt x="20" y="126"/>
                    <a:pt x="20" y="120"/>
                    <a:pt x="15" y="120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1" y="109"/>
                    <a:pt x="1" y="109"/>
                    <a:pt x="1" y="109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6" y="106"/>
                    <a:pt x="6" y="106"/>
                    <a:pt x="6" y="106"/>
                  </a:cubicBezTo>
                  <a:cubicBezTo>
                    <a:pt x="7" y="105"/>
                    <a:pt x="7" y="105"/>
                    <a:pt x="7" y="105"/>
                  </a:cubicBezTo>
                  <a:cubicBezTo>
                    <a:pt x="7" y="101"/>
                    <a:pt x="7" y="101"/>
                    <a:pt x="7" y="101"/>
                  </a:cubicBezTo>
                  <a:cubicBezTo>
                    <a:pt x="11" y="99"/>
                    <a:pt x="11" y="99"/>
                    <a:pt x="11" y="99"/>
                  </a:cubicBezTo>
                  <a:cubicBezTo>
                    <a:pt x="11" y="98"/>
                    <a:pt x="11" y="98"/>
                    <a:pt x="11" y="98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48" y="69"/>
                    <a:pt x="48" y="69"/>
                    <a:pt x="48" y="69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70" y="57"/>
                    <a:pt x="70" y="57"/>
                    <a:pt x="70" y="57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91"/>
                    <a:pt x="46" y="91"/>
                    <a:pt x="46" y="91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71" y="68"/>
                    <a:pt x="71" y="68"/>
                    <a:pt x="71" y="68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1" y="50"/>
                    <a:pt x="81" y="50"/>
                    <a:pt x="81" y="50"/>
                  </a:cubicBezTo>
                  <a:cubicBezTo>
                    <a:pt x="78" y="42"/>
                    <a:pt x="78" y="42"/>
                    <a:pt x="78" y="42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0" y="46"/>
                    <a:pt x="70" y="46"/>
                    <a:pt x="70" y="46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8" y="37"/>
                    <a:pt x="68" y="37"/>
                    <a:pt x="68" y="37"/>
                  </a:cubicBezTo>
                  <a:cubicBezTo>
                    <a:pt x="73" y="32"/>
                    <a:pt x="73" y="32"/>
                    <a:pt x="73" y="32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9" y="29"/>
                    <a:pt x="79" y="29"/>
                    <a:pt x="79" y="29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1" y="24"/>
                    <a:pt x="81" y="24"/>
                    <a:pt x="81" y="24"/>
                  </a:cubicBezTo>
                  <a:cubicBezTo>
                    <a:pt x="79" y="15"/>
                    <a:pt x="79" y="15"/>
                    <a:pt x="79" y="15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133" y="16"/>
                    <a:pt x="145" y="19"/>
                  </a:cubicBezTo>
                  <a:cubicBezTo>
                    <a:pt x="156" y="22"/>
                    <a:pt x="230" y="42"/>
                    <a:pt x="235" y="43"/>
                  </a:cubicBezTo>
                  <a:cubicBezTo>
                    <a:pt x="240" y="45"/>
                    <a:pt x="246" y="45"/>
                    <a:pt x="246" y="45"/>
                  </a:cubicBezTo>
                  <a:lnTo>
                    <a:pt x="257" y="47"/>
                  </a:ln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55" name="Google Shape;855;p148"/>
            <p:cNvSpPr/>
            <p:nvPr/>
          </p:nvSpPr>
          <p:spPr>
            <a:xfrm>
              <a:off x="5925595" y="2621841"/>
              <a:ext cx="384509" cy="394627"/>
            </a:xfrm>
            <a:custGeom>
              <a:rect b="b" l="l" r="r" t="t"/>
              <a:pathLst>
                <a:path extrusionOk="0" h="234" w="228">
                  <a:moveTo>
                    <a:pt x="34" y="0"/>
                  </a:moveTo>
                  <a:lnTo>
                    <a:pt x="228" y="23"/>
                  </a:lnTo>
                  <a:lnTo>
                    <a:pt x="227" y="44"/>
                  </a:lnTo>
                  <a:lnTo>
                    <a:pt x="224" y="44"/>
                  </a:lnTo>
                  <a:lnTo>
                    <a:pt x="210" y="226"/>
                  </a:lnTo>
                  <a:lnTo>
                    <a:pt x="91" y="215"/>
                  </a:lnTo>
                  <a:lnTo>
                    <a:pt x="90" y="224"/>
                  </a:lnTo>
                  <a:lnTo>
                    <a:pt x="32" y="218"/>
                  </a:lnTo>
                  <a:lnTo>
                    <a:pt x="29" y="234"/>
                  </a:lnTo>
                  <a:lnTo>
                    <a:pt x="0" y="230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BE0B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56" name="Google Shape;856;p148"/>
            <p:cNvSpPr/>
            <p:nvPr/>
          </p:nvSpPr>
          <p:spPr>
            <a:xfrm>
              <a:off x="6068941" y="2696045"/>
              <a:ext cx="762272" cy="752153"/>
            </a:xfrm>
            <a:custGeom>
              <a:rect b="b" l="l" r="r" t="t"/>
              <a:pathLst>
                <a:path extrusionOk="0" h="446" w="452">
                  <a:moveTo>
                    <a:pt x="446" y="253"/>
                  </a:moveTo>
                  <a:lnTo>
                    <a:pt x="448" y="245"/>
                  </a:lnTo>
                  <a:lnTo>
                    <a:pt x="452" y="240"/>
                  </a:lnTo>
                  <a:lnTo>
                    <a:pt x="450" y="234"/>
                  </a:lnTo>
                  <a:lnTo>
                    <a:pt x="448" y="226"/>
                  </a:lnTo>
                  <a:lnTo>
                    <a:pt x="447" y="223"/>
                  </a:lnTo>
                  <a:lnTo>
                    <a:pt x="447" y="217"/>
                  </a:lnTo>
                  <a:lnTo>
                    <a:pt x="446" y="215"/>
                  </a:lnTo>
                  <a:lnTo>
                    <a:pt x="442" y="206"/>
                  </a:lnTo>
                  <a:lnTo>
                    <a:pt x="442" y="204"/>
                  </a:lnTo>
                  <a:lnTo>
                    <a:pt x="435" y="198"/>
                  </a:lnTo>
                  <a:lnTo>
                    <a:pt x="435" y="131"/>
                  </a:lnTo>
                  <a:lnTo>
                    <a:pt x="425" y="130"/>
                  </a:lnTo>
                  <a:lnTo>
                    <a:pt x="423" y="132"/>
                  </a:lnTo>
                  <a:lnTo>
                    <a:pt x="420" y="131"/>
                  </a:lnTo>
                  <a:lnTo>
                    <a:pt x="417" y="128"/>
                  </a:lnTo>
                  <a:lnTo>
                    <a:pt x="413" y="126"/>
                  </a:lnTo>
                  <a:lnTo>
                    <a:pt x="408" y="126"/>
                  </a:lnTo>
                  <a:lnTo>
                    <a:pt x="402" y="122"/>
                  </a:lnTo>
                  <a:lnTo>
                    <a:pt x="398" y="117"/>
                  </a:lnTo>
                  <a:lnTo>
                    <a:pt x="393" y="116"/>
                  </a:lnTo>
                  <a:lnTo>
                    <a:pt x="385" y="118"/>
                  </a:lnTo>
                  <a:lnTo>
                    <a:pt x="383" y="117"/>
                  </a:lnTo>
                  <a:lnTo>
                    <a:pt x="378" y="116"/>
                  </a:lnTo>
                  <a:lnTo>
                    <a:pt x="374" y="119"/>
                  </a:lnTo>
                  <a:lnTo>
                    <a:pt x="372" y="120"/>
                  </a:lnTo>
                  <a:lnTo>
                    <a:pt x="369" y="118"/>
                  </a:lnTo>
                  <a:lnTo>
                    <a:pt x="365" y="118"/>
                  </a:lnTo>
                  <a:lnTo>
                    <a:pt x="363" y="121"/>
                  </a:lnTo>
                  <a:lnTo>
                    <a:pt x="358" y="124"/>
                  </a:lnTo>
                  <a:lnTo>
                    <a:pt x="354" y="125"/>
                  </a:lnTo>
                  <a:lnTo>
                    <a:pt x="352" y="122"/>
                  </a:lnTo>
                  <a:lnTo>
                    <a:pt x="349" y="119"/>
                  </a:lnTo>
                  <a:lnTo>
                    <a:pt x="341" y="120"/>
                  </a:lnTo>
                  <a:lnTo>
                    <a:pt x="336" y="117"/>
                  </a:lnTo>
                  <a:lnTo>
                    <a:pt x="332" y="118"/>
                  </a:lnTo>
                  <a:lnTo>
                    <a:pt x="330" y="122"/>
                  </a:lnTo>
                  <a:lnTo>
                    <a:pt x="328" y="123"/>
                  </a:lnTo>
                  <a:lnTo>
                    <a:pt x="327" y="118"/>
                  </a:lnTo>
                  <a:lnTo>
                    <a:pt x="325" y="116"/>
                  </a:lnTo>
                  <a:lnTo>
                    <a:pt x="319" y="120"/>
                  </a:lnTo>
                  <a:lnTo>
                    <a:pt x="318" y="116"/>
                  </a:lnTo>
                  <a:lnTo>
                    <a:pt x="312" y="112"/>
                  </a:lnTo>
                  <a:lnTo>
                    <a:pt x="310" y="112"/>
                  </a:lnTo>
                  <a:lnTo>
                    <a:pt x="308" y="115"/>
                  </a:lnTo>
                  <a:lnTo>
                    <a:pt x="305" y="117"/>
                  </a:lnTo>
                  <a:lnTo>
                    <a:pt x="302" y="116"/>
                  </a:lnTo>
                  <a:lnTo>
                    <a:pt x="301" y="111"/>
                  </a:lnTo>
                  <a:lnTo>
                    <a:pt x="298" y="111"/>
                  </a:lnTo>
                  <a:lnTo>
                    <a:pt x="295" y="105"/>
                  </a:lnTo>
                  <a:lnTo>
                    <a:pt x="287" y="105"/>
                  </a:lnTo>
                  <a:lnTo>
                    <a:pt x="284" y="107"/>
                  </a:lnTo>
                  <a:lnTo>
                    <a:pt x="281" y="104"/>
                  </a:lnTo>
                  <a:lnTo>
                    <a:pt x="280" y="104"/>
                  </a:lnTo>
                  <a:lnTo>
                    <a:pt x="275" y="105"/>
                  </a:lnTo>
                  <a:lnTo>
                    <a:pt x="269" y="101"/>
                  </a:lnTo>
                  <a:lnTo>
                    <a:pt x="261" y="101"/>
                  </a:lnTo>
                  <a:lnTo>
                    <a:pt x="259" y="94"/>
                  </a:lnTo>
                  <a:lnTo>
                    <a:pt x="255" y="92"/>
                  </a:lnTo>
                  <a:lnTo>
                    <a:pt x="253" y="93"/>
                  </a:lnTo>
                  <a:lnTo>
                    <a:pt x="250" y="92"/>
                  </a:lnTo>
                  <a:lnTo>
                    <a:pt x="247" y="93"/>
                  </a:lnTo>
                  <a:lnTo>
                    <a:pt x="244" y="93"/>
                  </a:lnTo>
                  <a:lnTo>
                    <a:pt x="242" y="90"/>
                  </a:lnTo>
                  <a:lnTo>
                    <a:pt x="235" y="83"/>
                  </a:lnTo>
                  <a:lnTo>
                    <a:pt x="239" y="6"/>
                  </a:lnTo>
                  <a:lnTo>
                    <a:pt x="139" y="0"/>
                  </a:lnTo>
                  <a:lnTo>
                    <a:pt x="125" y="182"/>
                  </a:lnTo>
                  <a:lnTo>
                    <a:pt x="6" y="171"/>
                  </a:lnTo>
                  <a:lnTo>
                    <a:pt x="5" y="180"/>
                  </a:lnTo>
                  <a:lnTo>
                    <a:pt x="0" y="180"/>
                  </a:lnTo>
                  <a:lnTo>
                    <a:pt x="2" y="183"/>
                  </a:lnTo>
                  <a:lnTo>
                    <a:pt x="7" y="186"/>
                  </a:lnTo>
                  <a:lnTo>
                    <a:pt x="10" y="190"/>
                  </a:lnTo>
                  <a:lnTo>
                    <a:pt x="11" y="193"/>
                  </a:lnTo>
                  <a:lnTo>
                    <a:pt x="13" y="197"/>
                  </a:lnTo>
                  <a:lnTo>
                    <a:pt x="15" y="198"/>
                  </a:lnTo>
                  <a:lnTo>
                    <a:pt x="18" y="200"/>
                  </a:lnTo>
                  <a:lnTo>
                    <a:pt x="21" y="202"/>
                  </a:lnTo>
                  <a:lnTo>
                    <a:pt x="22" y="205"/>
                  </a:lnTo>
                  <a:lnTo>
                    <a:pt x="26" y="210"/>
                  </a:lnTo>
                  <a:lnTo>
                    <a:pt x="30" y="213"/>
                  </a:lnTo>
                  <a:lnTo>
                    <a:pt x="38" y="224"/>
                  </a:lnTo>
                  <a:lnTo>
                    <a:pt x="41" y="224"/>
                  </a:lnTo>
                  <a:lnTo>
                    <a:pt x="44" y="227"/>
                  </a:lnTo>
                  <a:lnTo>
                    <a:pt x="48" y="230"/>
                  </a:lnTo>
                  <a:lnTo>
                    <a:pt x="53" y="234"/>
                  </a:lnTo>
                  <a:lnTo>
                    <a:pt x="55" y="238"/>
                  </a:lnTo>
                  <a:lnTo>
                    <a:pt x="55" y="245"/>
                  </a:lnTo>
                  <a:lnTo>
                    <a:pt x="59" y="251"/>
                  </a:lnTo>
                  <a:lnTo>
                    <a:pt x="60" y="255"/>
                  </a:lnTo>
                  <a:lnTo>
                    <a:pt x="59" y="259"/>
                  </a:lnTo>
                  <a:lnTo>
                    <a:pt x="59" y="264"/>
                  </a:lnTo>
                  <a:lnTo>
                    <a:pt x="60" y="270"/>
                  </a:lnTo>
                  <a:lnTo>
                    <a:pt x="65" y="275"/>
                  </a:lnTo>
                  <a:lnTo>
                    <a:pt x="66" y="278"/>
                  </a:lnTo>
                  <a:lnTo>
                    <a:pt x="67" y="279"/>
                  </a:lnTo>
                  <a:lnTo>
                    <a:pt x="69" y="281"/>
                  </a:lnTo>
                  <a:lnTo>
                    <a:pt x="71" y="283"/>
                  </a:lnTo>
                  <a:lnTo>
                    <a:pt x="74" y="286"/>
                  </a:lnTo>
                  <a:lnTo>
                    <a:pt x="78" y="289"/>
                  </a:lnTo>
                  <a:lnTo>
                    <a:pt x="81" y="292"/>
                  </a:lnTo>
                  <a:lnTo>
                    <a:pt x="84" y="293"/>
                  </a:lnTo>
                  <a:lnTo>
                    <a:pt x="88" y="296"/>
                  </a:lnTo>
                  <a:lnTo>
                    <a:pt x="94" y="299"/>
                  </a:lnTo>
                  <a:lnTo>
                    <a:pt x="101" y="304"/>
                  </a:lnTo>
                  <a:lnTo>
                    <a:pt x="104" y="305"/>
                  </a:lnTo>
                  <a:lnTo>
                    <a:pt x="109" y="307"/>
                  </a:lnTo>
                  <a:lnTo>
                    <a:pt x="113" y="307"/>
                  </a:lnTo>
                  <a:lnTo>
                    <a:pt x="115" y="303"/>
                  </a:lnTo>
                  <a:lnTo>
                    <a:pt x="118" y="300"/>
                  </a:lnTo>
                  <a:lnTo>
                    <a:pt x="120" y="298"/>
                  </a:lnTo>
                  <a:lnTo>
                    <a:pt x="123" y="297"/>
                  </a:lnTo>
                  <a:lnTo>
                    <a:pt x="123" y="292"/>
                  </a:lnTo>
                  <a:lnTo>
                    <a:pt x="125" y="288"/>
                  </a:lnTo>
                  <a:lnTo>
                    <a:pt x="127" y="283"/>
                  </a:lnTo>
                  <a:lnTo>
                    <a:pt x="132" y="277"/>
                  </a:lnTo>
                  <a:lnTo>
                    <a:pt x="139" y="276"/>
                  </a:lnTo>
                  <a:lnTo>
                    <a:pt x="143" y="275"/>
                  </a:lnTo>
                  <a:lnTo>
                    <a:pt x="148" y="275"/>
                  </a:lnTo>
                  <a:lnTo>
                    <a:pt x="153" y="277"/>
                  </a:lnTo>
                  <a:lnTo>
                    <a:pt x="159" y="278"/>
                  </a:lnTo>
                  <a:lnTo>
                    <a:pt x="162" y="278"/>
                  </a:lnTo>
                  <a:lnTo>
                    <a:pt x="170" y="279"/>
                  </a:lnTo>
                  <a:lnTo>
                    <a:pt x="173" y="281"/>
                  </a:lnTo>
                  <a:lnTo>
                    <a:pt x="176" y="287"/>
                  </a:lnTo>
                  <a:lnTo>
                    <a:pt x="178" y="287"/>
                  </a:lnTo>
                  <a:lnTo>
                    <a:pt x="183" y="292"/>
                  </a:lnTo>
                  <a:lnTo>
                    <a:pt x="187" y="294"/>
                  </a:lnTo>
                  <a:lnTo>
                    <a:pt x="190" y="300"/>
                  </a:lnTo>
                  <a:lnTo>
                    <a:pt x="196" y="308"/>
                  </a:lnTo>
                  <a:lnTo>
                    <a:pt x="200" y="320"/>
                  </a:lnTo>
                  <a:lnTo>
                    <a:pt x="203" y="324"/>
                  </a:lnTo>
                  <a:lnTo>
                    <a:pt x="207" y="332"/>
                  </a:lnTo>
                  <a:lnTo>
                    <a:pt x="207" y="335"/>
                  </a:lnTo>
                  <a:lnTo>
                    <a:pt x="210" y="343"/>
                  </a:lnTo>
                  <a:lnTo>
                    <a:pt x="218" y="350"/>
                  </a:lnTo>
                  <a:lnTo>
                    <a:pt x="220" y="358"/>
                  </a:lnTo>
                  <a:lnTo>
                    <a:pt x="230" y="370"/>
                  </a:lnTo>
                  <a:lnTo>
                    <a:pt x="235" y="372"/>
                  </a:lnTo>
                  <a:lnTo>
                    <a:pt x="234" y="381"/>
                  </a:lnTo>
                  <a:lnTo>
                    <a:pt x="232" y="383"/>
                  </a:lnTo>
                  <a:lnTo>
                    <a:pt x="234" y="385"/>
                  </a:lnTo>
                  <a:lnTo>
                    <a:pt x="237" y="388"/>
                  </a:lnTo>
                  <a:lnTo>
                    <a:pt x="237" y="394"/>
                  </a:lnTo>
                  <a:lnTo>
                    <a:pt x="243" y="405"/>
                  </a:lnTo>
                  <a:lnTo>
                    <a:pt x="246" y="411"/>
                  </a:lnTo>
                  <a:lnTo>
                    <a:pt x="249" y="416"/>
                  </a:lnTo>
                  <a:lnTo>
                    <a:pt x="251" y="421"/>
                  </a:lnTo>
                  <a:lnTo>
                    <a:pt x="259" y="422"/>
                  </a:lnTo>
                  <a:lnTo>
                    <a:pt x="264" y="427"/>
                  </a:lnTo>
                  <a:lnTo>
                    <a:pt x="273" y="427"/>
                  </a:lnTo>
                  <a:lnTo>
                    <a:pt x="280" y="434"/>
                  </a:lnTo>
                  <a:lnTo>
                    <a:pt x="284" y="434"/>
                  </a:lnTo>
                  <a:lnTo>
                    <a:pt x="286" y="437"/>
                  </a:lnTo>
                  <a:lnTo>
                    <a:pt x="291" y="438"/>
                  </a:lnTo>
                  <a:lnTo>
                    <a:pt x="292" y="436"/>
                  </a:lnTo>
                  <a:lnTo>
                    <a:pt x="302" y="438"/>
                  </a:lnTo>
                  <a:lnTo>
                    <a:pt x="302" y="439"/>
                  </a:lnTo>
                  <a:lnTo>
                    <a:pt x="305" y="442"/>
                  </a:lnTo>
                  <a:lnTo>
                    <a:pt x="310" y="446"/>
                  </a:lnTo>
                  <a:lnTo>
                    <a:pt x="313" y="444"/>
                  </a:lnTo>
                  <a:lnTo>
                    <a:pt x="314" y="442"/>
                  </a:lnTo>
                  <a:lnTo>
                    <a:pt x="321" y="441"/>
                  </a:lnTo>
                  <a:lnTo>
                    <a:pt x="319" y="436"/>
                  </a:lnTo>
                  <a:lnTo>
                    <a:pt x="319" y="433"/>
                  </a:lnTo>
                  <a:lnTo>
                    <a:pt x="318" y="429"/>
                  </a:lnTo>
                  <a:lnTo>
                    <a:pt x="317" y="425"/>
                  </a:lnTo>
                  <a:lnTo>
                    <a:pt x="314" y="423"/>
                  </a:lnTo>
                  <a:lnTo>
                    <a:pt x="312" y="417"/>
                  </a:lnTo>
                  <a:lnTo>
                    <a:pt x="311" y="411"/>
                  </a:lnTo>
                  <a:lnTo>
                    <a:pt x="308" y="404"/>
                  </a:lnTo>
                  <a:lnTo>
                    <a:pt x="308" y="398"/>
                  </a:lnTo>
                  <a:lnTo>
                    <a:pt x="311" y="389"/>
                  </a:lnTo>
                  <a:lnTo>
                    <a:pt x="314" y="380"/>
                  </a:lnTo>
                  <a:lnTo>
                    <a:pt x="318" y="370"/>
                  </a:lnTo>
                  <a:lnTo>
                    <a:pt x="317" y="368"/>
                  </a:lnTo>
                  <a:lnTo>
                    <a:pt x="314" y="366"/>
                  </a:lnTo>
                  <a:lnTo>
                    <a:pt x="311" y="363"/>
                  </a:lnTo>
                  <a:lnTo>
                    <a:pt x="311" y="361"/>
                  </a:lnTo>
                  <a:lnTo>
                    <a:pt x="313" y="362"/>
                  </a:lnTo>
                  <a:lnTo>
                    <a:pt x="322" y="361"/>
                  </a:lnTo>
                  <a:lnTo>
                    <a:pt x="323" y="361"/>
                  </a:lnTo>
                  <a:lnTo>
                    <a:pt x="326" y="355"/>
                  </a:lnTo>
                  <a:lnTo>
                    <a:pt x="323" y="355"/>
                  </a:lnTo>
                  <a:lnTo>
                    <a:pt x="322" y="353"/>
                  </a:lnTo>
                  <a:lnTo>
                    <a:pt x="322" y="351"/>
                  </a:lnTo>
                  <a:lnTo>
                    <a:pt x="324" y="350"/>
                  </a:lnTo>
                  <a:lnTo>
                    <a:pt x="328" y="350"/>
                  </a:lnTo>
                  <a:lnTo>
                    <a:pt x="333" y="350"/>
                  </a:lnTo>
                  <a:lnTo>
                    <a:pt x="335" y="351"/>
                  </a:lnTo>
                  <a:lnTo>
                    <a:pt x="338" y="350"/>
                  </a:lnTo>
                  <a:lnTo>
                    <a:pt x="343" y="346"/>
                  </a:lnTo>
                  <a:lnTo>
                    <a:pt x="341" y="346"/>
                  </a:lnTo>
                  <a:lnTo>
                    <a:pt x="337" y="349"/>
                  </a:lnTo>
                  <a:lnTo>
                    <a:pt x="336" y="345"/>
                  </a:lnTo>
                  <a:lnTo>
                    <a:pt x="338" y="339"/>
                  </a:lnTo>
                  <a:lnTo>
                    <a:pt x="340" y="341"/>
                  </a:lnTo>
                  <a:lnTo>
                    <a:pt x="342" y="342"/>
                  </a:lnTo>
                  <a:lnTo>
                    <a:pt x="347" y="342"/>
                  </a:lnTo>
                  <a:lnTo>
                    <a:pt x="349" y="340"/>
                  </a:lnTo>
                  <a:lnTo>
                    <a:pt x="348" y="336"/>
                  </a:lnTo>
                  <a:lnTo>
                    <a:pt x="345" y="332"/>
                  </a:lnTo>
                  <a:lnTo>
                    <a:pt x="346" y="331"/>
                  </a:lnTo>
                  <a:lnTo>
                    <a:pt x="349" y="331"/>
                  </a:lnTo>
                  <a:lnTo>
                    <a:pt x="352" y="329"/>
                  </a:lnTo>
                  <a:lnTo>
                    <a:pt x="354" y="331"/>
                  </a:lnTo>
                  <a:lnTo>
                    <a:pt x="357" y="329"/>
                  </a:lnTo>
                  <a:lnTo>
                    <a:pt x="358" y="331"/>
                  </a:lnTo>
                  <a:lnTo>
                    <a:pt x="361" y="333"/>
                  </a:lnTo>
                  <a:lnTo>
                    <a:pt x="364" y="331"/>
                  </a:lnTo>
                  <a:lnTo>
                    <a:pt x="367" y="329"/>
                  </a:lnTo>
                  <a:lnTo>
                    <a:pt x="374" y="327"/>
                  </a:lnTo>
                  <a:lnTo>
                    <a:pt x="381" y="326"/>
                  </a:lnTo>
                  <a:lnTo>
                    <a:pt x="392" y="320"/>
                  </a:lnTo>
                  <a:lnTo>
                    <a:pt x="395" y="314"/>
                  </a:lnTo>
                  <a:lnTo>
                    <a:pt x="396" y="309"/>
                  </a:lnTo>
                  <a:lnTo>
                    <a:pt x="399" y="307"/>
                  </a:lnTo>
                  <a:lnTo>
                    <a:pt x="402" y="306"/>
                  </a:lnTo>
                  <a:lnTo>
                    <a:pt x="403" y="305"/>
                  </a:lnTo>
                  <a:lnTo>
                    <a:pt x="406" y="303"/>
                  </a:lnTo>
                  <a:lnTo>
                    <a:pt x="405" y="300"/>
                  </a:lnTo>
                  <a:lnTo>
                    <a:pt x="404" y="297"/>
                  </a:lnTo>
                  <a:lnTo>
                    <a:pt x="403" y="296"/>
                  </a:lnTo>
                  <a:lnTo>
                    <a:pt x="402" y="294"/>
                  </a:lnTo>
                  <a:lnTo>
                    <a:pt x="403" y="291"/>
                  </a:lnTo>
                  <a:lnTo>
                    <a:pt x="407" y="288"/>
                  </a:lnTo>
                  <a:lnTo>
                    <a:pt x="410" y="286"/>
                  </a:lnTo>
                  <a:lnTo>
                    <a:pt x="412" y="286"/>
                  </a:lnTo>
                  <a:lnTo>
                    <a:pt x="412" y="289"/>
                  </a:lnTo>
                  <a:lnTo>
                    <a:pt x="412" y="293"/>
                  </a:lnTo>
                  <a:lnTo>
                    <a:pt x="412" y="299"/>
                  </a:lnTo>
                  <a:lnTo>
                    <a:pt x="413" y="300"/>
                  </a:lnTo>
                  <a:lnTo>
                    <a:pt x="419" y="295"/>
                  </a:lnTo>
                  <a:lnTo>
                    <a:pt x="424" y="294"/>
                  </a:lnTo>
                  <a:lnTo>
                    <a:pt x="439" y="288"/>
                  </a:lnTo>
                  <a:lnTo>
                    <a:pt x="441" y="287"/>
                  </a:lnTo>
                  <a:lnTo>
                    <a:pt x="444" y="282"/>
                  </a:lnTo>
                  <a:lnTo>
                    <a:pt x="447" y="272"/>
                  </a:lnTo>
                  <a:lnTo>
                    <a:pt x="447" y="268"/>
                  </a:lnTo>
                  <a:lnTo>
                    <a:pt x="444" y="261"/>
                  </a:lnTo>
                  <a:lnTo>
                    <a:pt x="446" y="256"/>
                  </a:lnTo>
                  <a:lnTo>
                    <a:pt x="446" y="253"/>
                  </a:ln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57" name="Google Shape;857;p148"/>
            <p:cNvSpPr/>
            <p:nvPr/>
          </p:nvSpPr>
          <p:spPr>
            <a:xfrm>
              <a:off x="5613602" y="2574620"/>
              <a:ext cx="369330" cy="435102"/>
            </a:xfrm>
            <a:custGeom>
              <a:rect b="b" l="l" r="r" t="t"/>
              <a:pathLst>
                <a:path extrusionOk="0" h="304" w="259">
                  <a:moveTo>
                    <a:pt x="73" y="0"/>
                  </a:moveTo>
                  <a:cubicBezTo>
                    <a:pt x="73" y="0"/>
                    <a:pt x="69" y="19"/>
                    <a:pt x="68" y="25"/>
                  </a:cubicBezTo>
                  <a:cubicBezTo>
                    <a:pt x="66" y="29"/>
                    <a:pt x="62" y="43"/>
                    <a:pt x="62" y="43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31" y="89"/>
                    <a:pt x="31" y="89"/>
                    <a:pt x="31" y="89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7" y="122"/>
                    <a:pt x="37" y="122"/>
                    <a:pt x="37" y="122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39" y="130"/>
                    <a:pt x="39" y="130"/>
                    <a:pt x="39" y="130"/>
                  </a:cubicBezTo>
                  <a:cubicBezTo>
                    <a:pt x="34" y="134"/>
                    <a:pt x="34" y="134"/>
                    <a:pt x="34" y="134"/>
                  </a:cubicBezTo>
                  <a:cubicBezTo>
                    <a:pt x="24" y="141"/>
                    <a:pt x="24" y="141"/>
                    <a:pt x="24" y="141"/>
                  </a:cubicBezTo>
                  <a:cubicBezTo>
                    <a:pt x="21" y="154"/>
                    <a:pt x="21" y="154"/>
                    <a:pt x="21" y="154"/>
                  </a:cubicBezTo>
                  <a:cubicBezTo>
                    <a:pt x="17" y="162"/>
                    <a:pt x="17" y="162"/>
                    <a:pt x="17" y="162"/>
                  </a:cubicBezTo>
                  <a:cubicBezTo>
                    <a:pt x="13" y="166"/>
                    <a:pt x="13" y="166"/>
                    <a:pt x="13" y="166"/>
                  </a:cubicBezTo>
                  <a:cubicBezTo>
                    <a:pt x="11" y="167"/>
                    <a:pt x="11" y="167"/>
                    <a:pt x="11" y="167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10" y="178"/>
                    <a:pt x="10" y="178"/>
                    <a:pt x="10" y="178"/>
                  </a:cubicBezTo>
                  <a:cubicBezTo>
                    <a:pt x="9" y="183"/>
                    <a:pt x="9" y="183"/>
                    <a:pt x="9" y="183"/>
                  </a:cubicBezTo>
                  <a:cubicBezTo>
                    <a:pt x="15" y="188"/>
                    <a:pt x="15" y="188"/>
                    <a:pt x="15" y="188"/>
                  </a:cubicBezTo>
                  <a:cubicBezTo>
                    <a:pt x="13" y="192"/>
                    <a:pt x="13" y="192"/>
                    <a:pt x="13" y="192"/>
                  </a:cubicBezTo>
                  <a:cubicBezTo>
                    <a:pt x="5" y="196"/>
                    <a:pt x="5" y="196"/>
                    <a:pt x="5" y="196"/>
                  </a:cubicBezTo>
                  <a:cubicBezTo>
                    <a:pt x="3" y="200"/>
                    <a:pt x="3" y="200"/>
                    <a:pt x="3" y="200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139" y="291"/>
                    <a:pt x="139" y="291"/>
                    <a:pt x="139" y="291"/>
                  </a:cubicBezTo>
                  <a:cubicBezTo>
                    <a:pt x="182" y="299"/>
                    <a:pt x="182" y="299"/>
                    <a:pt x="182" y="299"/>
                  </a:cubicBezTo>
                  <a:cubicBezTo>
                    <a:pt x="218" y="304"/>
                    <a:pt x="218" y="304"/>
                    <a:pt x="218" y="304"/>
                  </a:cubicBezTo>
                  <a:cubicBezTo>
                    <a:pt x="219" y="304"/>
                    <a:pt x="219" y="304"/>
                    <a:pt x="219" y="304"/>
                  </a:cubicBezTo>
                  <a:cubicBezTo>
                    <a:pt x="259" y="33"/>
                    <a:pt x="259" y="33"/>
                    <a:pt x="259" y="33"/>
                  </a:cubicBezTo>
                  <a:lnTo>
                    <a:pt x="73" y="0"/>
                  </a:lnTo>
                  <a:close/>
                </a:path>
              </a:pathLst>
            </a:custGeom>
            <a:solidFill>
              <a:srgbClr val="FFBE0B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58" name="Google Shape;858;p148"/>
            <p:cNvSpPr/>
            <p:nvPr/>
          </p:nvSpPr>
          <p:spPr>
            <a:xfrm>
              <a:off x="5239212" y="2105790"/>
              <a:ext cx="433415" cy="750467"/>
            </a:xfrm>
            <a:custGeom>
              <a:rect b="b" l="l" r="r" t="t"/>
              <a:pathLst>
                <a:path extrusionOk="0" h="445" w="257">
                  <a:moveTo>
                    <a:pt x="233" y="441"/>
                  </a:moveTo>
                  <a:lnTo>
                    <a:pt x="234" y="438"/>
                  </a:lnTo>
                  <a:lnTo>
                    <a:pt x="229" y="433"/>
                  </a:lnTo>
                  <a:lnTo>
                    <a:pt x="230" y="429"/>
                  </a:lnTo>
                  <a:lnTo>
                    <a:pt x="229" y="423"/>
                  </a:lnTo>
                  <a:lnTo>
                    <a:pt x="231" y="420"/>
                  </a:lnTo>
                  <a:lnTo>
                    <a:pt x="233" y="419"/>
                  </a:lnTo>
                  <a:lnTo>
                    <a:pt x="236" y="416"/>
                  </a:lnTo>
                  <a:lnTo>
                    <a:pt x="239" y="409"/>
                  </a:lnTo>
                  <a:lnTo>
                    <a:pt x="242" y="398"/>
                  </a:lnTo>
                  <a:lnTo>
                    <a:pt x="250" y="392"/>
                  </a:lnTo>
                  <a:lnTo>
                    <a:pt x="255" y="388"/>
                  </a:lnTo>
                  <a:lnTo>
                    <a:pt x="257" y="387"/>
                  </a:lnTo>
                  <a:lnTo>
                    <a:pt x="253" y="382"/>
                  </a:lnTo>
                  <a:lnTo>
                    <a:pt x="251" y="379"/>
                  </a:lnTo>
                  <a:lnTo>
                    <a:pt x="250" y="372"/>
                  </a:lnTo>
                  <a:lnTo>
                    <a:pt x="247" y="364"/>
                  </a:lnTo>
                  <a:lnTo>
                    <a:pt x="247" y="358"/>
                  </a:lnTo>
                  <a:lnTo>
                    <a:pt x="248" y="354"/>
                  </a:lnTo>
                  <a:lnTo>
                    <a:pt x="248" y="353"/>
                  </a:lnTo>
                  <a:lnTo>
                    <a:pt x="118" y="158"/>
                  </a:lnTo>
                  <a:lnTo>
                    <a:pt x="115" y="156"/>
                  </a:lnTo>
                  <a:lnTo>
                    <a:pt x="114" y="155"/>
                  </a:lnTo>
                  <a:lnTo>
                    <a:pt x="113" y="153"/>
                  </a:lnTo>
                  <a:lnTo>
                    <a:pt x="112" y="150"/>
                  </a:lnTo>
                  <a:lnTo>
                    <a:pt x="113" y="147"/>
                  </a:lnTo>
                  <a:lnTo>
                    <a:pt x="117" y="146"/>
                  </a:lnTo>
                  <a:lnTo>
                    <a:pt x="119" y="145"/>
                  </a:lnTo>
                  <a:lnTo>
                    <a:pt x="148" y="35"/>
                  </a:lnTo>
                  <a:lnTo>
                    <a:pt x="26" y="0"/>
                  </a:lnTo>
                  <a:lnTo>
                    <a:pt x="25" y="4"/>
                  </a:lnTo>
                  <a:lnTo>
                    <a:pt x="23" y="5"/>
                  </a:lnTo>
                  <a:lnTo>
                    <a:pt x="23" y="9"/>
                  </a:lnTo>
                  <a:lnTo>
                    <a:pt x="23" y="12"/>
                  </a:lnTo>
                  <a:lnTo>
                    <a:pt x="23" y="21"/>
                  </a:lnTo>
                  <a:lnTo>
                    <a:pt x="22" y="25"/>
                  </a:lnTo>
                  <a:lnTo>
                    <a:pt x="19" y="30"/>
                  </a:lnTo>
                  <a:lnTo>
                    <a:pt x="17" y="33"/>
                  </a:lnTo>
                  <a:lnTo>
                    <a:pt x="17" y="34"/>
                  </a:lnTo>
                  <a:lnTo>
                    <a:pt x="17" y="40"/>
                  </a:lnTo>
                  <a:lnTo>
                    <a:pt x="13" y="45"/>
                  </a:lnTo>
                  <a:lnTo>
                    <a:pt x="7" y="50"/>
                  </a:lnTo>
                  <a:lnTo>
                    <a:pt x="2" y="55"/>
                  </a:lnTo>
                  <a:lnTo>
                    <a:pt x="1" y="57"/>
                  </a:lnTo>
                  <a:lnTo>
                    <a:pt x="0" y="62"/>
                  </a:lnTo>
                  <a:lnTo>
                    <a:pt x="0" y="66"/>
                  </a:lnTo>
                  <a:lnTo>
                    <a:pt x="1" y="71"/>
                  </a:lnTo>
                  <a:lnTo>
                    <a:pt x="3" y="75"/>
                  </a:lnTo>
                  <a:lnTo>
                    <a:pt x="7" y="81"/>
                  </a:lnTo>
                  <a:lnTo>
                    <a:pt x="8" y="85"/>
                  </a:lnTo>
                  <a:lnTo>
                    <a:pt x="9" y="90"/>
                  </a:lnTo>
                  <a:lnTo>
                    <a:pt x="9" y="98"/>
                  </a:lnTo>
                  <a:lnTo>
                    <a:pt x="6" y="104"/>
                  </a:lnTo>
                  <a:lnTo>
                    <a:pt x="5" y="110"/>
                  </a:lnTo>
                  <a:lnTo>
                    <a:pt x="5" y="117"/>
                  </a:lnTo>
                  <a:lnTo>
                    <a:pt x="4" y="120"/>
                  </a:lnTo>
                  <a:lnTo>
                    <a:pt x="2" y="122"/>
                  </a:lnTo>
                  <a:lnTo>
                    <a:pt x="3" y="126"/>
                  </a:lnTo>
                  <a:lnTo>
                    <a:pt x="7" y="133"/>
                  </a:lnTo>
                  <a:lnTo>
                    <a:pt x="11" y="145"/>
                  </a:lnTo>
                  <a:lnTo>
                    <a:pt x="15" y="153"/>
                  </a:lnTo>
                  <a:lnTo>
                    <a:pt x="17" y="156"/>
                  </a:lnTo>
                  <a:lnTo>
                    <a:pt x="17" y="161"/>
                  </a:lnTo>
                  <a:lnTo>
                    <a:pt x="16" y="164"/>
                  </a:lnTo>
                  <a:lnTo>
                    <a:pt x="14" y="166"/>
                  </a:lnTo>
                  <a:lnTo>
                    <a:pt x="14" y="169"/>
                  </a:lnTo>
                  <a:lnTo>
                    <a:pt x="18" y="169"/>
                  </a:lnTo>
                  <a:lnTo>
                    <a:pt x="20" y="172"/>
                  </a:lnTo>
                  <a:lnTo>
                    <a:pt x="23" y="176"/>
                  </a:lnTo>
                  <a:lnTo>
                    <a:pt x="24" y="178"/>
                  </a:lnTo>
                  <a:lnTo>
                    <a:pt x="27" y="179"/>
                  </a:lnTo>
                  <a:lnTo>
                    <a:pt x="29" y="175"/>
                  </a:lnTo>
                  <a:lnTo>
                    <a:pt x="29" y="170"/>
                  </a:lnTo>
                  <a:lnTo>
                    <a:pt x="34" y="169"/>
                  </a:lnTo>
                  <a:lnTo>
                    <a:pt x="37" y="172"/>
                  </a:lnTo>
                  <a:lnTo>
                    <a:pt x="44" y="172"/>
                  </a:lnTo>
                  <a:lnTo>
                    <a:pt x="48" y="176"/>
                  </a:lnTo>
                  <a:lnTo>
                    <a:pt x="51" y="177"/>
                  </a:lnTo>
                  <a:lnTo>
                    <a:pt x="53" y="178"/>
                  </a:lnTo>
                  <a:lnTo>
                    <a:pt x="51" y="180"/>
                  </a:lnTo>
                  <a:lnTo>
                    <a:pt x="49" y="179"/>
                  </a:lnTo>
                  <a:lnTo>
                    <a:pt x="45" y="177"/>
                  </a:lnTo>
                  <a:lnTo>
                    <a:pt x="44" y="177"/>
                  </a:lnTo>
                  <a:lnTo>
                    <a:pt x="40" y="176"/>
                  </a:lnTo>
                  <a:lnTo>
                    <a:pt x="38" y="175"/>
                  </a:lnTo>
                  <a:lnTo>
                    <a:pt x="35" y="174"/>
                  </a:lnTo>
                  <a:lnTo>
                    <a:pt x="33" y="175"/>
                  </a:lnTo>
                  <a:lnTo>
                    <a:pt x="33" y="177"/>
                  </a:lnTo>
                  <a:lnTo>
                    <a:pt x="33" y="184"/>
                  </a:lnTo>
                  <a:lnTo>
                    <a:pt x="35" y="187"/>
                  </a:lnTo>
                  <a:lnTo>
                    <a:pt x="34" y="194"/>
                  </a:lnTo>
                  <a:lnTo>
                    <a:pt x="33" y="194"/>
                  </a:lnTo>
                  <a:lnTo>
                    <a:pt x="30" y="192"/>
                  </a:lnTo>
                  <a:lnTo>
                    <a:pt x="29" y="190"/>
                  </a:lnTo>
                  <a:lnTo>
                    <a:pt x="29" y="186"/>
                  </a:lnTo>
                  <a:lnTo>
                    <a:pt x="29" y="185"/>
                  </a:lnTo>
                  <a:lnTo>
                    <a:pt x="28" y="184"/>
                  </a:lnTo>
                  <a:lnTo>
                    <a:pt x="25" y="183"/>
                  </a:lnTo>
                  <a:lnTo>
                    <a:pt x="24" y="187"/>
                  </a:lnTo>
                  <a:lnTo>
                    <a:pt x="23" y="189"/>
                  </a:lnTo>
                  <a:lnTo>
                    <a:pt x="23" y="195"/>
                  </a:lnTo>
                  <a:lnTo>
                    <a:pt x="23" y="204"/>
                  </a:lnTo>
                  <a:lnTo>
                    <a:pt x="23" y="209"/>
                  </a:lnTo>
                  <a:lnTo>
                    <a:pt x="26" y="214"/>
                  </a:lnTo>
                  <a:lnTo>
                    <a:pt x="30" y="217"/>
                  </a:lnTo>
                  <a:lnTo>
                    <a:pt x="34" y="220"/>
                  </a:lnTo>
                  <a:lnTo>
                    <a:pt x="35" y="225"/>
                  </a:lnTo>
                  <a:lnTo>
                    <a:pt x="35" y="229"/>
                  </a:lnTo>
                  <a:lnTo>
                    <a:pt x="34" y="233"/>
                  </a:lnTo>
                  <a:lnTo>
                    <a:pt x="31" y="234"/>
                  </a:lnTo>
                  <a:lnTo>
                    <a:pt x="28" y="234"/>
                  </a:lnTo>
                  <a:lnTo>
                    <a:pt x="28" y="244"/>
                  </a:lnTo>
                  <a:lnTo>
                    <a:pt x="29" y="247"/>
                  </a:lnTo>
                  <a:lnTo>
                    <a:pt x="34" y="255"/>
                  </a:lnTo>
                  <a:lnTo>
                    <a:pt x="35" y="261"/>
                  </a:lnTo>
                  <a:lnTo>
                    <a:pt x="40" y="268"/>
                  </a:lnTo>
                  <a:lnTo>
                    <a:pt x="42" y="275"/>
                  </a:lnTo>
                  <a:lnTo>
                    <a:pt x="45" y="280"/>
                  </a:lnTo>
                  <a:lnTo>
                    <a:pt x="48" y="287"/>
                  </a:lnTo>
                  <a:lnTo>
                    <a:pt x="50" y="288"/>
                  </a:lnTo>
                  <a:lnTo>
                    <a:pt x="50" y="293"/>
                  </a:lnTo>
                  <a:lnTo>
                    <a:pt x="50" y="296"/>
                  </a:lnTo>
                  <a:lnTo>
                    <a:pt x="50" y="298"/>
                  </a:lnTo>
                  <a:lnTo>
                    <a:pt x="52" y="300"/>
                  </a:lnTo>
                  <a:lnTo>
                    <a:pt x="53" y="303"/>
                  </a:lnTo>
                  <a:lnTo>
                    <a:pt x="53" y="307"/>
                  </a:lnTo>
                  <a:lnTo>
                    <a:pt x="52" y="316"/>
                  </a:lnTo>
                  <a:lnTo>
                    <a:pt x="51" y="322"/>
                  </a:lnTo>
                  <a:lnTo>
                    <a:pt x="50" y="327"/>
                  </a:lnTo>
                  <a:lnTo>
                    <a:pt x="59" y="332"/>
                  </a:lnTo>
                  <a:lnTo>
                    <a:pt x="67" y="335"/>
                  </a:lnTo>
                  <a:lnTo>
                    <a:pt x="73" y="339"/>
                  </a:lnTo>
                  <a:lnTo>
                    <a:pt x="82" y="342"/>
                  </a:lnTo>
                  <a:lnTo>
                    <a:pt x="85" y="345"/>
                  </a:lnTo>
                  <a:lnTo>
                    <a:pt x="91" y="355"/>
                  </a:lnTo>
                  <a:lnTo>
                    <a:pt x="99" y="362"/>
                  </a:lnTo>
                  <a:lnTo>
                    <a:pt x="111" y="365"/>
                  </a:lnTo>
                  <a:lnTo>
                    <a:pt x="112" y="374"/>
                  </a:lnTo>
                  <a:lnTo>
                    <a:pt x="114" y="378"/>
                  </a:lnTo>
                  <a:lnTo>
                    <a:pt x="121" y="380"/>
                  </a:lnTo>
                  <a:lnTo>
                    <a:pt x="128" y="388"/>
                  </a:lnTo>
                  <a:lnTo>
                    <a:pt x="136" y="400"/>
                  </a:lnTo>
                  <a:lnTo>
                    <a:pt x="140" y="405"/>
                  </a:lnTo>
                  <a:lnTo>
                    <a:pt x="143" y="414"/>
                  </a:lnTo>
                  <a:lnTo>
                    <a:pt x="140" y="422"/>
                  </a:lnTo>
                  <a:lnTo>
                    <a:pt x="140" y="427"/>
                  </a:lnTo>
                  <a:lnTo>
                    <a:pt x="143" y="434"/>
                  </a:lnTo>
                  <a:lnTo>
                    <a:pt x="147" y="435"/>
                  </a:lnTo>
                  <a:lnTo>
                    <a:pt x="225" y="445"/>
                  </a:lnTo>
                  <a:lnTo>
                    <a:pt x="226" y="444"/>
                  </a:lnTo>
                  <a:lnTo>
                    <a:pt x="233" y="441"/>
                  </a:lnTo>
                  <a:close/>
                </a:path>
              </a:pathLst>
            </a:custGeom>
            <a:solidFill>
              <a:srgbClr val="FD915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59" name="Google Shape;859;p148"/>
            <p:cNvSpPr/>
            <p:nvPr/>
          </p:nvSpPr>
          <p:spPr>
            <a:xfrm>
              <a:off x="6303358" y="2660630"/>
              <a:ext cx="473890" cy="254654"/>
            </a:xfrm>
            <a:custGeom>
              <a:rect b="b" l="l" r="r" t="t"/>
              <a:pathLst>
                <a:path extrusionOk="0" h="178" w="332">
                  <a:moveTo>
                    <a:pt x="0" y="2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18" y="32"/>
                    <a:pt x="118" y="32"/>
                    <a:pt x="118" y="32"/>
                  </a:cubicBezTo>
                  <a:cubicBezTo>
                    <a:pt x="113" y="123"/>
                    <a:pt x="113" y="123"/>
                    <a:pt x="113" y="123"/>
                  </a:cubicBezTo>
                  <a:cubicBezTo>
                    <a:pt x="121" y="131"/>
                    <a:pt x="121" y="131"/>
                    <a:pt x="121" y="131"/>
                  </a:cubicBezTo>
                  <a:cubicBezTo>
                    <a:pt x="124" y="134"/>
                    <a:pt x="124" y="134"/>
                    <a:pt x="124" y="134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31" y="133"/>
                    <a:pt x="131" y="133"/>
                    <a:pt x="131" y="133"/>
                  </a:cubicBezTo>
                  <a:cubicBezTo>
                    <a:pt x="134" y="134"/>
                    <a:pt x="134" y="134"/>
                    <a:pt x="134" y="134"/>
                  </a:cubicBezTo>
                  <a:cubicBezTo>
                    <a:pt x="137" y="133"/>
                    <a:pt x="137" y="133"/>
                    <a:pt x="137" y="133"/>
                  </a:cubicBezTo>
                  <a:cubicBezTo>
                    <a:pt x="141" y="135"/>
                    <a:pt x="141" y="135"/>
                    <a:pt x="141" y="135"/>
                  </a:cubicBezTo>
                  <a:cubicBezTo>
                    <a:pt x="144" y="144"/>
                    <a:pt x="144" y="144"/>
                    <a:pt x="144" y="144"/>
                  </a:cubicBezTo>
                  <a:cubicBezTo>
                    <a:pt x="153" y="144"/>
                    <a:pt x="153" y="144"/>
                    <a:pt x="153" y="144"/>
                  </a:cubicBezTo>
                  <a:cubicBezTo>
                    <a:pt x="160" y="148"/>
                    <a:pt x="160" y="148"/>
                    <a:pt x="160" y="148"/>
                  </a:cubicBezTo>
                  <a:cubicBezTo>
                    <a:pt x="166" y="147"/>
                    <a:pt x="166" y="147"/>
                    <a:pt x="166" y="147"/>
                  </a:cubicBezTo>
                  <a:cubicBezTo>
                    <a:pt x="167" y="147"/>
                    <a:pt x="167" y="147"/>
                    <a:pt x="167" y="147"/>
                  </a:cubicBezTo>
                  <a:cubicBezTo>
                    <a:pt x="171" y="151"/>
                    <a:pt x="171" y="151"/>
                    <a:pt x="171" y="151"/>
                  </a:cubicBezTo>
                  <a:cubicBezTo>
                    <a:pt x="175" y="148"/>
                    <a:pt x="175" y="148"/>
                    <a:pt x="175" y="148"/>
                  </a:cubicBezTo>
                  <a:cubicBezTo>
                    <a:pt x="184" y="149"/>
                    <a:pt x="184" y="149"/>
                    <a:pt x="184" y="149"/>
                  </a:cubicBezTo>
                  <a:cubicBezTo>
                    <a:pt x="188" y="156"/>
                    <a:pt x="188" y="156"/>
                    <a:pt x="188" y="156"/>
                  </a:cubicBezTo>
                  <a:cubicBezTo>
                    <a:pt x="191" y="156"/>
                    <a:pt x="191" y="156"/>
                    <a:pt x="191" y="156"/>
                  </a:cubicBezTo>
                  <a:cubicBezTo>
                    <a:pt x="192" y="162"/>
                    <a:pt x="192" y="162"/>
                    <a:pt x="192" y="162"/>
                  </a:cubicBezTo>
                  <a:cubicBezTo>
                    <a:pt x="196" y="163"/>
                    <a:pt x="196" y="163"/>
                    <a:pt x="196" y="163"/>
                  </a:cubicBezTo>
                  <a:cubicBezTo>
                    <a:pt x="200" y="160"/>
                    <a:pt x="200" y="160"/>
                    <a:pt x="200" y="160"/>
                  </a:cubicBezTo>
                  <a:cubicBezTo>
                    <a:pt x="202" y="157"/>
                    <a:pt x="202" y="157"/>
                    <a:pt x="202" y="157"/>
                  </a:cubicBezTo>
                  <a:cubicBezTo>
                    <a:pt x="204" y="157"/>
                    <a:pt x="204" y="157"/>
                    <a:pt x="204" y="157"/>
                  </a:cubicBezTo>
                  <a:cubicBezTo>
                    <a:pt x="211" y="162"/>
                    <a:pt x="211" y="162"/>
                    <a:pt x="211" y="162"/>
                  </a:cubicBezTo>
                  <a:cubicBezTo>
                    <a:pt x="213" y="166"/>
                    <a:pt x="213" y="166"/>
                    <a:pt x="213" y="166"/>
                  </a:cubicBezTo>
                  <a:cubicBezTo>
                    <a:pt x="220" y="162"/>
                    <a:pt x="220" y="162"/>
                    <a:pt x="220" y="162"/>
                  </a:cubicBezTo>
                  <a:cubicBezTo>
                    <a:pt x="222" y="164"/>
                    <a:pt x="222" y="164"/>
                    <a:pt x="222" y="164"/>
                  </a:cubicBezTo>
                  <a:cubicBezTo>
                    <a:pt x="223" y="170"/>
                    <a:pt x="223" y="170"/>
                    <a:pt x="223" y="170"/>
                  </a:cubicBezTo>
                  <a:cubicBezTo>
                    <a:pt x="225" y="169"/>
                    <a:pt x="225" y="169"/>
                    <a:pt x="225" y="169"/>
                  </a:cubicBezTo>
                  <a:cubicBezTo>
                    <a:pt x="228" y="164"/>
                    <a:pt x="228" y="164"/>
                    <a:pt x="228" y="164"/>
                  </a:cubicBezTo>
                  <a:cubicBezTo>
                    <a:pt x="233" y="163"/>
                    <a:pt x="233" y="163"/>
                    <a:pt x="233" y="163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48" y="165"/>
                    <a:pt x="248" y="165"/>
                    <a:pt x="248" y="165"/>
                  </a:cubicBezTo>
                  <a:cubicBezTo>
                    <a:pt x="252" y="169"/>
                    <a:pt x="252" y="169"/>
                    <a:pt x="252" y="169"/>
                  </a:cubicBezTo>
                  <a:cubicBezTo>
                    <a:pt x="254" y="172"/>
                    <a:pt x="254" y="172"/>
                    <a:pt x="254" y="172"/>
                  </a:cubicBezTo>
                  <a:cubicBezTo>
                    <a:pt x="259" y="171"/>
                    <a:pt x="259" y="171"/>
                    <a:pt x="259" y="171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7" y="164"/>
                    <a:pt x="267" y="164"/>
                    <a:pt x="267" y="164"/>
                  </a:cubicBezTo>
                  <a:cubicBezTo>
                    <a:pt x="271" y="164"/>
                    <a:pt x="271" y="164"/>
                    <a:pt x="271" y="164"/>
                  </a:cubicBezTo>
                  <a:cubicBezTo>
                    <a:pt x="275" y="166"/>
                    <a:pt x="275" y="166"/>
                    <a:pt x="275" y="166"/>
                  </a:cubicBezTo>
                  <a:cubicBezTo>
                    <a:pt x="278" y="165"/>
                    <a:pt x="278" y="165"/>
                    <a:pt x="278" y="165"/>
                  </a:cubicBezTo>
                  <a:cubicBezTo>
                    <a:pt x="282" y="162"/>
                    <a:pt x="282" y="162"/>
                    <a:pt x="282" y="162"/>
                  </a:cubicBezTo>
                  <a:cubicBezTo>
                    <a:pt x="288" y="163"/>
                    <a:pt x="288" y="163"/>
                    <a:pt x="288" y="163"/>
                  </a:cubicBezTo>
                  <a:cubicBezTo>
                    <a:pt x="291" y="164"/>
                    <a:pt x="291" y="164"/>
                    <a:pt x="291" y="164"/>
                  </a:cubicBezTo>
                  <a:cubicBezTo>
                    <a:pt x="300" y="161"/>
                    <a:pt x="300" y="161"/>
                    <a:pt x="300" y="161"/>
                  </a:cubicBezTo>
                  <a:cubicBezTo>
                    <a:pt x="306" y="163"/>
                    <a:pt x="306" y="163"/>
                    <a:pt x="306" y="163"/>
                  </a:cubicBezTo>
                  <a:cubicBezTo>
                    <a:pt x="311" y="168"/>
                    <a:pt x="311" y="168"/>
                    <a:pt x="311" y="168"/>
                  </a:cubicBezTo>
                  <a:cubicBezTo>
                    <a:pt x="318" y="173"/>
                    <a:pt x="318" y="173"/>
                    <a:pt x="318" y="173"/>
                  </a:cubicBezTo>
                  <a:cubicBezTo>
                    <a:pt x="324" y="173"/>
                    <a:pt x="324" y="173"/>
                    <a:pt x="324" y="173"/>
                  </a:cubicBezTo>
                  <a:cubicBezTo>
                    <a:pt x="328" y="176"/>
                    <a:pt x="328" y="176"/>
                    <a:pt x="328" y="176"/>
                  </a:cubicBezTo>
                  <a:cubicBezTo>
                    <a:pt x="331" y="178"/>
                    <a:pt x="331" y="178"/>
                    <a:pt x="331" y="178"/>
                  </a:cubicBezTo>
                  <a:cubicBezTo>
                    <a:pt x="332" y="88"/>
                    <a:pt x="332" y="88"/>
                    <a:pt x="332" y="88"/>
                  </a:cubicBezTo>
                  <a:cubicBezTo>
                    <a:pt x="324" y="37"/>
                    <a:pt x="324" y="37"/>
                    <a:pt x="324" y="37"/>
                  </a:cubicBezTo>
                  <a:cubicBezTo>
                    <a:pt x="324" y="12"/>
                    <a:pt x="324" y="12"/>
                    <a:pt x="324" y="12"/>
                  </a:cubicBezTo>
                  <a:cubicBezTo>
                    <a:pt x="324" y="12"/>
                    <a:pt x="211" y="10"/>
                    <a:pt x="175" y="9"/>
                  </a:cubicBezTo>
                  <a:cubicBezTo>
                    <a:pt x="131" y="7"/>
                    <a:pt x="4" y="0"/>
                    <a:pt x="4" y="0"/>
                  </a:cubicBezTo>
                  <a:cubicBezTo>
                    <a:pt x="3" y="25"/>
                    <a:pt x="3" y="25"/>
                    <a:pt x="3" y="25"/>
                  </a:cubicBezTo>
                  <a:lnTo>
                    <a:pt x="0" y="25"/>
                  </a:ln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3F6FA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60" name="Google Shape;860;p148"/>
            <p:cNvSpPr/>
            <p:nvPr/>
          </p:nvSpPr>
          <p:spPr>
            <a:xfrm>
              <a:off x="6364070" y="2454884"/>
              <a:ext cx="401373" cy="222611"/>
            </a:xfrm>
            <a:custGeom>
              <a:rect b="b" l="l" r="r" t="t"/>
              <a:pathLst>
                <a:path extrusionOk="0" h="156" w="282">
                  <a:moveTo>
                    <a:pt x="282" y="156"/>
                  </a:moveTo>
                  <a:cubicBezTo>
                    <a:pt x="282" y="52"/>
                    <a:pt x="282" y="52"/>
                    <a:pt x="282" y="52"/>
                  </a:cubicBezTo>
                  <a:cubicBezTo>
                    <a:pt x="276" y="49"/>
                    <a:pt x="276" y="49"/>
                    <a:pt x="276" y="49"/>
                  </a:cubicBezTo>
                  <a:cubicBezTo>
                    <a:pt x="273" y="47"/>
                    <a:pt x="273" y="47"/>
                    <a:pt x="273" y="47"/>
                  </a:cubicBezTo>
                  <a:cubicBezTo>
                    <a:pt x="271" y="41"/>
                    <a:pt x="271" y="41"/>
                    <a:pt x="271" y="41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8" y="30"/>
                    <a:pt x="268" y="30"/>
                    <a:pt x="268" y="30"/>
                  </a:cubicBezTo>
                  <a:cubicBezTo>
                    <a:pt x="271" y="24"/>
                    <a:pt x="271" y="24"/>
                    <a:pt x="271" y="24"/>
                  </a:cubicBezTo>
                  <a:cubicBezTo>
                    <a:pt x="271" y="19"/>
                    <a:pt x="271" y="19"/>
                    <a:pt x="271" y="19"/>
                  </a:cubicBezTo>
                  <a:cubicBezTo>
                    <a:pt x="269" y="19"/>
                    <a:pt x="269" y="19"/>
                    <a:pt x="269" y="19"/>
                  </a:cubicBezTo>
                  <a:cubicBezTo>
                    <a:pt x="260" y="19"/>
                    <a:pt x="260" y="19"/>
                    <a:pt x="260" y="19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4" y="9"/>
                    <a:pt x="254" y="9"/>
                    <a:pt x="254" y="9"/>
                  </a:cubicBezTo>
                  <a:cubicBezTo>
                    <a:pt x="254" y="9"/>
                    <a:pt x="187" y="7"/>
                    <a:pt x="165" y="6"/>
                  </a:cubicBezTo>
                  <a:cubicBezTo>
                    <a:pt x="126" y="5"/>
                    <a:pt x="10" y="0"/>
                    <a:pt x="10" y="0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41" y="148"/>
                    <a:pt x="104" y="151"/>
                    <a:pt x="133" y="153"/>
                  </a:cubicBezTo>
                  <a:cubicBezTo>
                    <a:pt x="169" y="154"/>
                    <a:pt x="282" y="156"/>
                    <a:pt x="282" y="156"/>
                  </a:cubicBez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61" name="Google Shape;861;p148"/>
            <p:cNvSpPr/>
            <p:nvPr/>
          </p:nvSpPr>
          <p:spPr>
            <a:xfrm>
              <a:off x="6279748" y="2242392"/>
              <a:ext cx="446907" cy="225984"/>
            </a:xfrm>
            <a:custGeom>
              <a:rect b="b" l="l" r="r" t="t"/>
              <a:pathLst>
                <a:path extrusionOk="0" h="158" w="313">
                  <a:moveTo>
                    <a:pt x="313" y="158"/>
                  </a:moveTo>
                  <a:cubicBezTo>
                    <a:pt x="313" y="158"/>
                    <a:pt x="313" y="158"/>
                    <a:pt x="313" y="158"/>
                  </a:cubicBezTo>
                  <a:cubicBezTo>
                    <a:pt x="313" y="158"/>
                    <a:pt x="313" y="158"/>
                    <a:pt x="313" y="158"/>
                  </a:cubicBezTo>
                  <a:cubicBezTo>
                    <a:pt x="311" y="154"/>
                    <a:pt x="311" y="154"/>
                    <a:pt x="311" y="154"/>
                  </a:cubicBezTo>
                  <a:cubicBezTo>
                    <a:pt x="310" y="148"/>
                    <a:pt x="310" y="148"/>
                    <a:pt x="310" y="148"/>
                  </a:cubicBezTo>
                  <a:cubicBezTo>
                    <a:pt x="310" y="148"/>
                    <a:pt x="305" y="147"/>
                    <a:pt x="304" y="146"/>
                  </a:cubicBezTo>
                  <a:cubicBezTo>
                    <a:pt x="303" y="145"/>
                    <a:pt x="304" y="145"/>
                    <a:pt x="304" y="145"/>
                  </a:cubicBezTo>
                  <a:cubicBezTo>
                    <a:pt x="302" y="142"/>
                    <a:pt x="302" y="142"/>
                    <a:pt x="302" y="142"/>
                  </a:cubicBezTo>
                  <a:cubicBezTo>
                    <a:pt x="304" y="140"/>
                    <a:pt x="304" y="140"/>
                    <a:pt x="304" y="140"/>
                  </a:cubicBezTo>
                  <a:cubicBezTo>
                    <a:pt x="303" y="135"/>
                    <a:pt x="303" y="135"/>
                    <a:pt x="303" y="135"/>
                  </a:cubicBezTo>
                  <a:cubicBezTo>
                    <a:pt x="300" y="133"/>
                    <a:pt x="300" y="133"/>
                    <a:pt x="300" y="133"/>
                  </a:cubicBezTo>
                  <a:cubicBezTo>
                    <a:pt x="299" y="130"/>
                    <a:pt x="299" y="130"/>
                    <a:pt x="299" y="130"/>
                  </a:cubicBezTo>
                  <a:cubicBezTo>
                    <a:pt x="297" y="123"/>
                    <a:pt x="297" y="123"/>
                    <a:pt x="297" y="123"/>
                  </a:cubicBezTo>
                  <a:cubicBezTo>
                    <a:pt x="297" y="113"/>
                    <a:pt x="297" y="113"/>
                    <a:pt x="297" y="113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294" y="108"/>
                    <a:pt x="294" y="108"/>
                    <a:pt x="294" y="108"/>
                  </a:cubicBezTo>
                  <a:cubicBezTo>
                    <a:pt x="295" y="104"/>
                    <a:pt x="295" y="104"/>
                    <a:pt x="295" y="104"/>
                  </a:cubicBezTo>
                  <a:cubicBezTo>
                    <a:pt x="295" y="94"/>
                    <a:pt x="295" y="94"/>
                    <a:pt x="295" y="94"/>
                  </a:cubicBezTo>
                  <a:cubicBezTo>
                    <a:pt x="293" y="87"/>
                    <a:pt x="293" y="87"/>
                    <a:pt x="293" y="87"/>
                  </a:cubicBezTo>
                  <a:cubicBezTo>
                    <a:pt x="291" y="85"/>
                    <a:pt x="291" y="85"/>
                    <a:pt x="291" y="85"/>
                  </a:cubicBezTo>
                  <a:cubicBezTo>
                    <a:pt x="289" y="85"/>
                    <a:pt x="289" y="85"/>
                    <a:pt x="289" y="85"/>
                  </a:cubicBezTo>
                  <a:cubicBezTo>
                    <a:pt x="288" y="83"/>
                    <a:pt x="288" y="83"/>
                    <a:pt x="288" y="83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6" y="74"/>
                    <a:pt x="286" y="74"/>
                    <a:pt x="286" y="74"/>
                  </a:cubicBezTo>
                  <a:cubicBezTo>
                    <a:pt x="289" y="73"/>
                    <a:pt x="289" y="73"/>
                    <a:pt x="289" y="73"/>
                  </a:cubicBezTo>
                  <a:cubicBezTo>
                    <a:pt x="289" y="72"/>
                    <a:pt x="289" y="72"/>
                    <a:pt x="289" y="72"/>
                  </a:cubicBezTo>
                  <a:cubicBezTo>
                    <a:pt x="288" y="71"/>
                    <a:pt x="288" y="71"/>
                    <a:pt x="288" y="71"/>
                  </a:cubicBezTo>
                  <a:cubicBezTo>
                    <a:pt x="287" y="68"/>
                    <a:pt x="287" y="68"/>
                    <a:pt x="287" y="68"/>
                  </a:cubicBezTo>
                  <a:cubicBezTo>
                    <a:pt x="285" y="65"/>
                    <a:pt x="285" y="65"/>
                    <a:pt x="285" y="65"/>
                  </a:cubicBezTo>
                  <a:cubicBezTo>
                    <a:pt x="283" y="60"/>
                    <a:pt x="283" y="60"/>
                    <a:pt x="283" y="60"/>
                  </a:cubicBezTo>
                  <a:cubicBezTo>
                    <a:pt x="281" y="54"/>
                    <a:pt x="281" y="54"/>
                    <a:pt x="281" y="54"/>
                  </a:cubicBezTo>
                  <a:cubicBezTo>
                    <a:pt x="278" y="49"/>
                    <a:pt x="278" y="49"/>
                    <a:pt x="278" y="49"/>
                  </a:cubicBezTo>
                  <a:cubicBezTo>
                    <a:pt x="275" y="40"/>
                    <a:pt x="275" y="40"/>
                    <a:pt x="275" y="40"/>
                  </a:cubicBezTo>
                  <a:cubicBezTo>
                    <a:pt x="272" y="36"/>
                    <a:pt x="272" y="36"/>
                    <a:pt x="272" y="36"/>
                  </a:cubicBezTo>
                  <a:cubicBezTo>
                    <a:pt x="271" y="35"/>
                    <a:pt x="271" y="35"/>
                    <a:pt x="271" y="35"/>
                  </a:cubicBezTo>
                  <a:cubicBezTo>
                    <a:pt x="267" y="32"/>
                    <a:pt x="267" y="32"/>
                    <a:pt x="267" y="32"/>
                  </a:cubicBezTo>
                  <a:cubicBezTo>
                    <a:pt x="260" y="27"/>
                    <a:pt x="260" y="27"/>
                    <a:pt x="260" y="27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46" y="19"/>
                    <a:pt x="246" y="19"/>
                    <a:pt x="246" y="19"/>
                  </a:cubicBezTo>
                  <a:cubicBezTo>
                    <a:pt x="239" y="18"/>
                    <a:pt x="239" y="18"/>
                    <a:pt x="239" y="18"/>
                  </a:cubicBezTo>
                  <a:cubicBezTo>
                    <a:pt x="230" y="19"/>
                    <a:pt x="230" y="19"/>
                    <a:pt x="230" y="19"/>
                  </a:cubicBezTo>
                  <a:cubicBezTo>
                    <a:pt x="227" y="19"/>
                    <a:pt x="227" y="19"/>
                    <a:pt x="227" y="19"/>
                  </a:cubicBezTo>
                  <a:cubicBezTo>
                    <a:pt x="224" y="20"/>
                    <a:pt x="224" y="20"/>
                    <a:pt x="224" y="20"/>
                  </a:cubicBezTo>
                  <a:cubicBezTo>
                    <a:pt x="222" y="22"/>
                    <a:pt x="222" y="22"/>
                    <a:pt x="222" y="22"/>
                  </a:cubicBezTo>
                  <a:cubicBezTo>
                    <a:pt x="219" y="21"/>
                    <a:pt x="219" y="21"/>
                    <a:pt x="219" y="21"/>
                  </a:cubicBezTo>
                  <a:cubicBezTo>
                    <a:pt x="216" y="19"/>
                    <a:pt x="216" y="19"/>
                    <a:pt x="216" y="19"/>
                  </a:cubicBezTo>
                  <a:cubicBezTo>
                    <a:pt x="210" y="16"/>
                    <a:pt x="210" y="16"/>
                    <a:pt x="210" y="16"/>
                  </a:cubicBezTo>
                  <a:cubicBezTo>
                    <a:pt x="202" y="12"/>
                    <a:pt x="202" y="12"/>
                    <a:pt x="202" y="1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73" y="102"/>
                    <a:pt x="73" y="102"/>
                    <a:pt x="73" y="102"/>
                  </a:cubicBezTo>
                  <a:cubicBezTo>
                    <a:pt x="69" y="149"/>
                    <a:pt x="69" y="149"/>
                    <a:pt x="69" y="149"/>
                  </a:cubicBezTo>
                  <a:cubicBezTo>
                    <a:pt x="69" y="149"/>
                    <a:pt x="69" y="149"/>
                    <a:pt x="69" y="149"/>
                  </a:cubicBezTo>
                  <a:cubicBezTo>
                    <a:pt x="75" y="149"/>
                    <a:pt x="186" y="154"/>
                    <a:pt x="224" y="155"/>
                  </a:cubicBezTo>
                  <a:cubicBezTo>
                    <a:pt x="246" y="156"/>
                    <a:pt x="313" y="158"/>
                    <a:pt x="313" y="158"/>
                  </a:cubicBezTo>
                  <a:close/>
                </a:path>
              </a:pathLst>
            </a:custGeom>
            <a:solidFill>
              <a:srgbClr val="FFBE0B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62" name="Google Shape;862;p148"/>
            <p:cNvSpPr/>
            <p:nvPr/>
          </p:nvSpPr>
          <p:spPr>
            <a:xfrm>
              <a:off x="6293239" y="2040019"/>
              <a:ext cx="384509" cy="256340"/>
            </a:xfrm>
            <a:custGeom>
              <a:rect b="b" l="l" r="r" t="t"/>
              <a:pathLst>
                <a:path extrusionOk="0" h="180" w="269">
                  <a:moveTo>
                    <a:pt x="200" y="158"/>
                  </a:moveTo>
                  <a:cubicBezTo>
                    <a:pt x="206" y="161"/>
                    <a:pt x="206" y="161"/>
                    <a:pt x="206" y="161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12" y="164"/>
                    <a:pt x="212" y="164"/>
                    <a:pt x="212" y="164"/>
                  </a:cubicBezTo>
                  <a:cubicBezTo>
                    <a:pt x="214" y="162"/>
                    <a:pt x="214" y="162"/>
                    <a:pt x="214" y="162"/>
                  </a:cubicBezTo>
                  <a:cubicBezTo>
                    <a:pt x="217" y="161"/>
                    <a:pt x="217" y="161"/>
                    <a:pt x="217" y="161"/>
                  </a:cubicBezTo>
                  <a:cubicBezTo>
                    <a:pt x="220" y="161"/>
                    <a:pt x="220" y="161"/>
                    <a:pt x="220" y="161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6" y="161"/>
                    <a:pt x="236" y="161"/>
                    <a:pt x="236" y="161"/>
                  </a:cubicBezTo>
                  <a:cubicBezTo>
                    <a:pt x="240" y="165"/>
                    <a:pt x="240" y="165"/>
                    <a:pt x="240" y="165"/>
                  </a:cubicBezTo>
                  <a:cubicBezTo>
                    <a:pt x="245" y="167"/>
                    <a:pt x="245" y="167"/>
                    <a:pt x="245" y="167"/>
                  </a:cubicBezTo>
                  <a:cubicBezTo>
                    <a:pt x="250" y="169"/>
                    <a:pt x="250" y="169"/>
                    <a:pt x="250" y="169"/>
                  </a:cubicBezTo>
                  <a:cubicBezTo>
                    <a:pt x="257" y="174"/>
                    <a:pt x="257" y="174"/>
                    <a:pt x="257" y="174"/>
                  </a:cubicBezTo>
                  <a:cubicBezTo>
                    <a:pt x="261" y="177"/>
                    <a:pt x="261" y="177"/>
                    <a:pt x="261" y="177"/>
                  </a:cubicBezTo>
                  <a:cubicBezTo>
                    <a:pt x="262" y="178"/>
                    <a:pt x="262" y="178"/>
                    <a:pt x="262" y="178"/>
                  </a:cubicBezTo>
                  <a:cubicBezTo>
                    <a:pt x="263" y="180"/>
                    <a:pt x="263" y="180"/>
                    <a:pt x="263" y="180"/>
                  </a:cubicBezTo>
                  <a:cubicBezTo>
                    <a:pt x="263" y="180"/>
                    <a:pt x="263" y="180"/>
                    <a:pt x="263" y="180"/>
                  </a:cubicBezTo>
                  <a:cubicBezTo>
                    <a:pt x="263" y="177"/>
                    <a:pt x="263" y="177"/>
                    <a:pt x="263" y="177"/>
                  </a:cubicBezTo>
                  <a:cubicBezTo>
                    <a:pt x="263" y="173"/>
                    <a:pt x="263" y="173"/>
                    <a:pt x="263" y="173"/>
                  </a:cubicBezTo>
                  <a:cubicBezTo>
                    <a:pt x="259" y="170"/>
                    <a:pt x="259" y="170"/>
                    <a:pt x="259" y="170"/>
                  </a:cubicBezTo>
                  <a:cubicBezTo>
                    <a:pt x="259" y="167"/>
                    <a:pt x="259" y="167"/>
                    <a:pt x="259" y="167"/>
                  </a:cubicBezTo>
                  <a:cubicBezTo>
                    <a:pt x="260" y="164"/>
                    <a:pt x="260" y="164"/>
                    <a:pt x="260" y="164"/>
                  </a:cubicBezTo>
                  <a:cubicBezTo>
                    <a:pt x="263" y="163"/>
                    <a:pt x="263" y="163"/>
                    <a:pt x="263" y="163"/>
                  </a:cubicBezTo>
                  <a:cubicBezTo>
                    <a:pt x="263" y="156"/>
                    <a:pt x="263" y="156"/>
                    <a:pt x="263" y="156"/>
                  </a:cubicBezTo>
                  <a:cubicBezTo>
                    <a:pt x="264" y="153"/>
                    <a:pt x="264" y="153"/>
                    <a:pt x="264" y="153"/>
                  </a:cubicBezTo>
                  <a:cubicBezTo>
                    <a:pt x="266" y="152"/>
                    <a:pt x="266" y="152"/>
                    <a:pt x="266" y="152"/>
                  </a:cubicBezTo>
                  <a:cubicBezTo>
                    <a:pt x="266" y="148"/>
                    <a:pt x="266" y="148"/>
                    <a:pt x="266" y="148"/>
                  </a:cubicBezTo>
                  <a:cubicBezTo>
                    <a:pt x="264" y="143"/>
                    <a:pt x="264" y="143"/>
                    <a:pt x="264" y="143"/>
                  </a:cubicBezTo>
                  <a:cubicBezTo>
                    <a:pt x="262" y="142"/>
                    <a:pt x="262" y="142"/>
                    <a:pt x="262" y="142"/>
                  </a:cubicBezTo>
                  <a:cubicBezTo>
                    <a:pt x="263" y="137"/>
                    <a:pt x="263" y="137"/>
                    <a:pt x="263" y="137"/>
                  </a:cubicBezTo>
                  <a:cubicBezTo>
                    <a:pt x="263" y="134"/>
                    <a:pt x="263" y="134"/>
                    <a:pt x="263" y="134"/>
                  </a:cubicBezTo>
                  <a:cubicBezTo>
                    <a:pt x="266" y="134"/>
                    <a:pt x="266" y="134"/>
                    <a:pt x="266" y="134"/>
                  </a:cubicBezTo>
                  <a:cubicBezTo>
                    <a:pt x="269" y="47"/>
                    <a:pt x="269" y="47"/>
                    <a:pt x="269" y="47"/>
                  </a:cubicBezTo>
                  <a:cubicBezTo>
                    <a:pt x="266" y="44"/>
                    <a:pt x="266" y="44"/>
                    <a:pt x="266" y="44"/>
                  </a:cubicBezTo>
                  <a:cubicBezTo>
                    <a:pt x="264" y="41"/>
                    <a:pt x="264" y="41"/>
                    <a:pt x="264" y="41"/>
                  </a:cubicBezTo>
                  <a:cubicBezTo>
                    <a:pt x="259" y="39"/>
                    <a:pt x="259" y="39"/>
                    <a:pt x="259" y="39"/>
                  </a:cubicBezTo>
                  <a:cubicBezTo>
                    <a:pt x="258" y="36"/>
                    <a:pt x="258" y="36"/>
                    <a:pt x="258" y="36"/>
                  </a:cubicBezTo>
                  <a:cubicBezTo>
                    <a:pt x="255" y="33"/>
                    <a:pt x="255" y="33"/>
                    <a:pt x="255" y="33"/>
                  </a:cubicBezTo>
                  <a:cubicBezTo>
                    <a:pt x="254" y="31"/>
                    <a:pt x="254" y="31"/>
                    <a:pt x="254" y="31"/>
                  </a:cubicBezTo>
                  <a:cubicBezTo>
                    <a:pt x="254" y="29"/>
                    <a:pt x="254" y="29"/>
                    <a:pt x="254" y="29"/>
                  </a:cubicBezTo>
                  <a:cubicBezTo>
                    <a:pt x="254" y="27"/>
                    <a:pt x="254" y="27"/>
                    <a:pt x="254" y="27"/>
                  </a:cubicBezTo>
                  <a:cubicBezTo>
                    <a:pt x="257" y="24"/>
                    <a:pt x="257" y="24"/>
                    <a:pt x="257" y="24"/>
                  </a:cubicBezTo>
                  <a:cubicBezTo>
                    <a:pt x="260" y="21"/>
                    <a:pt x="260" y="21"/>
                    <a:pt x="260" y="21"/>
                  </a:cubicBezTo>
                  <a:cubicBezTo>
                    <a:pt x="264" y="17"/>
                    <a:pt x="264" y="17"/>
                    <a:pt x="264" y="17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63" y="14"/>
                    <a:pt x="263" y="14"/>
                    <a:pt x="263" y="14"/>
                  </a:cubicBezTo>
                  <a:cubicBezTo>
                    <a:pt x="263" y="14"/>
                    <a:pt x="167" y="10"/>
                    <a:pt x="136" y="8"/>
                  </a:cubicBezTo>
                  <a:cubicBezTo>
                    <a:pt x="105" y="6"/>
                    <a:pt x="14" y="0"/>
                    <a:pt x="14" y="0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192" y="154"/>
                    <a:pt x="192" y="154"/>
                    <a:pt x="192" y="154"/>
                  </a:cubicBezTo>
                  <a:lnTo>
                    <a:pt x="200" y="158"/>
                  </a:lnTo>
                  <a:close/>
                </a:path>
              </a:pathLst>
            </a:custGeom>
            <a:solidFill>
              <a:srgbClr val="FD915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63" name="Google Shape;863;p148"/>
            <p:cNvSpPr/>
            <p:nvPr/>
          </p:nvSpPr>
          <p:spPr>
            <a:xfrm>
              <a:off x="5922222" y="2058569"/>
              <a:ext cx="386195" cy="318738"/>
            </a:xfrm>
            <a:custGeom>
              <a:rect b="b" l="l" r="r" t="t"/>
              <a:pathLst>
                <a:path extrusionOk="0" h="189" w="229">
                  <a:moveTo>
                    <a:pt x="229" y="27"/>
                  </a:moveTo>
                  <a:lnTo>
                    <a:pt x="228" y="27"/>
                  </a:lnTo>
                  <a:lnTo>
                    <a:pt x="28" y="0"/>
                  </a:lnTo>
                  <a:lnTo>
                    <a:pt x="24" y="23"/>
                  </a:lnTo>
                  <a:lnTo>
                    <a:pt x="7" y="122"/>
                  </a:lnTo>
                  <a:lnTo>
                    <a:pt x="0" y="162"/>
                  </a:lnTo>
                  <a:lnTo>
                    <a:pt x="61" y="172"/>
                  </a:lnTo>
                  <a:lnTo>
                    <a:pt x="212" y="189"/>
                  </a:lnTo>
                  <a:lnTo>
                    <a:pt x="220" y="109"/>
                  </a:lnTo>
                  <a:lnTo>
                    <a:pt x="229" y="27"/>
                  </a:lnTo>
                  <a:close/>
                </a:path>
              </a:pathLst>
            </a:custGeom>
            <a:solidFill>
              <a:srgbClr val="FFBE0B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64" name="Google Shape;864;p148"/>
            <p:cNvSpPr/>
            <p:nvPr/>
          </p:nvSpPr>
          <p:spPr>
            <a:xfrm>
              <a:off x="6313477" y="1829213"/>
              <a:ext cx="359212" cy="231044"/>
            </a:xfrm>
            <a:custGeom>
              <a:rect b="b" l="l" r="r" t="t"/>
              <a:pathLst>
                <a:path extrusionOk="0" h="162" w="251">
                  <a:moveTo>
                    <a:pt x="249" y="161"/>
                  </a:moveTo>
                  <a:cubicBezTo>
                    <a:pt x="249" y="162"/>
                    <a:pt x="249" y="162"/>
                    <a:pt x="249" y="162"/>
                  </a:cubicBezTo>
                  <a:cubicBezTo>
                    <a:pt x="249" y="162"/>
                    <a:pt x="249" y="162"/>
                    <a:pt x="249" y="162"/>
                  </a:cubicBezTo>
                  <a:cubicBezTo>
                    <a:pt x="251" y="160"/>
                    <a:pt x="251" y="160"/>
                    <a:pt x="251" y="160"/>
                  </a:cubicBezTo>
                  <a:cubicBezTo>
                    <a:pt x="251" y="155"/>
                    <a:pt x="251" y="155"/>
                    <a:pt x="251" y="15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50" y="144"/>
                    <a:pt x="250" y="144"/>
                    <a:pt x="250" y="144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5" y="138"/>
                    <a:pt x="245" y="138"/>
                    <a:pt x="245" y="138"/>
                  </a:cubicBezTo>
                  <a:cubicBezTo>
                    <a:pt x="245" y="131"/>
                    <a:pt x="245" y="131"/>
                    <a:pt x="245" y="131"/>
                  </a:cubicBezTo>
                  <a:cubicBezTo>
                    <a:pt x="244" y="129"/>
                    <a:pt x="244" y="129"/>
                    <a:pt x="244" y="129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42" y="117"/>
                    <a:pt x="242" y="117"/>
                    <a:pt x="242" y="117"/>
                  </a:cubicBezTo>
                  <a:cubicBezTo>
                    <a:pt x="242" y="103"/>
                    <a:pt x="242" y="103"/>
                    <a:pt x="242" y="103"/>
                  </a:cubicBezTo>
                  <a:cubicBezTo>
                    <a:pt x="241" y="86"/>
                    <a:pt x="241" y="86"/>
                    <a:pt x="241" y="86"/>
                  </a:cubicBezTo>
                  <a:cubicBezTo>
                    <a:pt x="241" y="77"/>
                    <a:pt x="241" y="77"/>
                    <a:pt x="241" y="77"/>
                  </a:cubicBezTo>
                  <a:cubicBezTo>
                    <a:pt x="237" y="70"/>
                    <a:pt x="237" y="70"/>
                    <a:pt x="237" y="70"/>
                  </a:cubicBezTo>
                  <a:cubicBezTo>
                    <a:pt x="234" y="60"/>
                    <a:pt x="234" y="60"/>
                    <a:pt x="234" y="60"/>
                  </a:cubicBezTo>
                  <a:cubicBezTo>
                    <a:pt x="232" y="54"/>
                    <a:pt x="232" y="54"/>
                    <a:pt x="232" y="54"/>
                  </a:cubicBezTo>
                  <a:cubicBezTo>
                    <a:pt x="234" y="47"/>
                    <a:pt x="234" y="47"/>
                    <a:pt x="234" y="47"/>
                  </a:cubicBezTo>
                  <a:cubicBezTo>
                    <a:pt x="233" y="41"/>
                    <a:pt x="233" y="41"/>
                    <a:pt x="233" y="41"/>
                  </a:cubicBezTo>
                  <a:cubicBezTo>
                    <a:pt x="232" y="39"/>
                    <a:pt x="232" y="39"/>
                    <a:pt x="232" y="39"/>
                  </a:cubicBezTo>
                  <a:cubicBezTo>
                    <a:pt x="232" y="34"/>
                    <a:pt x="232" y="34"/>
                    <a:pt x="232" y="34"/>
                  </a:cubicBezTo>
                  <a:cubicBezTo>
                    <a:pt x="232" y="33"/>
                    <a:pt x="232" y="33"/>
                    <a:pt x="232" y="33"/>
                  </a:cubicBezTo>
                  <a:cubicBezTo>
                    <a:pt x="234" y="31"/>
                    <a:pt x="234" y="31"/>
                    <a:pt x="234" y="31"/>
                  </a:cubicBezTo>
                  <a:cubicBezTo>
                    <a:pt x="235" y="29"/>
                    <a:pt x="235" y="29"/>
                    <a:pt x="235" y="29"/>
                  </a:cubicBezTo>
                  <a:cubicBezTo>
                    <a:pt x="235" y="25"/>
                    <a:pt x="235" y="25"/>
                    <a:pt x="235" y="25"/>
                  </a:cubicBezTo>
                  <a:cubicBezTo>
                    <a:pt x="232" y="22"/>
                    <a:pt x="232" y="22"/>
                    <a:pt x="232" y="22"/>
                  </a:cubicBezTo>
                  <a:cubicBezTo>
                    <a:pt x="232" y="21"/>
                    <a:pt x="232" y="21"/>
                    <a:pt x="232" y="21"/>
                  </a:cubicBezTo>
                  <a:cubicBezTo>
                    <a:pt x="231" y="18"/>
                    <a:pt x="231" y="18"/>
                    <a:pt x="231" y="18"/>
                  </a:cubicBezTo>
                  <a:cubicBezTo>
                    <a:pt x="230" y="13"/>
                    <a:pt x="230" y="13"/>
                    <a:pt x="230" y="13"/>
                  </a:cubicBezTo>
                  <a:cubicBezTo>
                    <a:pt x="230" y="13"/>
                    <a:pt x="130" y="9"/>
                    <a:pt x="97" y="7"/>
                  </a:cubicBezTo>
                  <a:cubicBezTo>
                    <a:pt x="76" y="6"/>
                    <a:pt x="14" y="0"/>
                    <a:pt x="14" y="0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91" y="153"/>
                    <a:pt x="122" y="155"/>
                  </a:cubicBezTo>
                  <a:cubicBezTo>
                    <a:pt x="153" y="157"/>
                    <a:pt x="249" y="161"/>
                    <a:pt x="249" y="161"/>
                  </a:cubicBez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65" name="Google Shape;865;p148"/>
            <p:cNvSpPr/>
            <p:nvPr/>
          </p:nvSpPr>
          <p:spPr>
            <a:xfrm>
              <a:off x="5982934" y="2348638"/>
              <a:ext cx="401373" cy="315365"/>
            </a:xfrm>
            <a:custGeom>
              <a:rect b="b" l="l" r="r" t="t"/>
              <a:pathLst>
                <a:path extrusionOk="0" h="221" w="281">
                  <a:moveTo>
                    <a:pt x="267" y="221"/>
                  </a:moveTo>
                  <a:cubicBezTo>
                    <a:pt x="277" y="75"/>
                    <a:pt x="277" y="75"/>
                    <a:pt x="277" y="75"/>
                  </a:cubicBezTo>
                  <a:cubicBezTo>
                    <a:pt x="277" y="75"/>
                    <a:pt x="277" y="75"/>
                    <a:pt x="277" y="75"/>
                  </a:cubicBezTo>
                  <a:cubicBezTo>
                    <a:pt x="277" y="75"/>
                    <a:pt x="277" y="75"/>
                    <a:pt x="277" y="75"/>
                  </a:cubicBezTo>
                  <a:cubicBezTo>
                    <a:pt x="281" y="28"/>
                    <a:pt x="281" y="28"/>
                    <a:pt x="281" y="28"/>
                  </a:cubicBezTo>
                  <a:cubicBezTo>
                    <a:pt x="208" y="21"/>
                    <a:pt x="208" y="21"/>
                    <a:pt x="208" y="2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229" y="219"/>
                    <a:pt x="229" y="219"/>
                    <a:pt x="229" y="219"/>
                  </a:cubicBezTo>
                  <a:cubicBezTo>
                    <a:pt x="229" y="219"/>
                    <a:pt x="245" y="220"/>
                    <a:pt x="267" y="221"/>
                  </a:cubicBezTo>
                  <a:close/>
                </a:path>
              </a:pathLst>
            </a:custGeom>
            <a:solidFill>
              <a:srgbClr val="FFBE0B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66" name="Google Shape;866;p148"/>
            <p:cNvSpPr/>
            <p:nvPr/>
          </p:nvSpPr>
          <p:spPr>
            <a:xfrm>
              <a:off x="5716476" y="2235646"/>
              <a:ext cx="308619" cy="386196"/>
            </a:xfrm>
            <a:custGeom>
              <a:rect b="b" l="l" r="r" t="t"/>
              <a:pathLst>
                <a:path extrusionOk="0" h="229" w="183">
                  <a:moveTo>
                    <a:pt x="183" y="67"/>
                  </a:moveTo>
                  <a:lnTo>
                    <a:pt x="122" y="57"/>
                  </a:lnTo>
                  <a:lnTo>
                    <a:pt x="129" y="17"/>
                  </a:lnTo>
                  <a:lnTo>
                    <a:pt x="39" y="0"/>
                  </a:lnTo>
                  <a:lnTo>
                    <a:pt x="0" y="201"/>
                  </a:lnTo>
                  <a:lnTo>
                    <a:pt x="158" y="229"/>
                  </a:lnTo>
                  <a:lnTo>
                    <a:pt x="183" y="67"/>
                  </a:lnTo>
                  <a:close/>
                </a:path>
              </a:pathLst>
            </a:custGeom>
            <a:solidFill>
              <a:srgbClr val="FFBE0B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67" name="Google Shape;867;p148"/>
            <p:cNvSpPr/>
            <p:nvPr/>
          </p:nvSpPr>
          <p:spPr>
            <a:xfrm>
              <a:off x="5428094" y="2164816"/>
              <a:ext cx="354153" cy="536288"/>
            </a:xfrm>
            <a:custGeom>
              <a:rect b="b" l="l" r="r" t="t"/>
              <a:pathLst>
                <a:path extrusionOk="0" h="375" w="248">
                  <a:moveTo>
                    <a:pt x="5" y="131"/>
                  </a:moveTo>
                  <a:cubicBezTo>
                    <a:pt x="1" y="132"/>
                    <a:pt x="1" y="132"/>
                    <a:pt x="1" y="132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1" y="139"/>
                    <a:pt x="1" y="139"/>
                    <a:pt x="1" y="139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3" y="143"/>
                    <a:pt x="3" y="143"/>
                    <a:pt x="3" y="143"/>
                  </a:cubicBezTo>
                  <a:cubicBezTo>
                    <a:pt x="7" y="145"/>
                    <a:pt x="7" y="145"/>
                    <a:pt x="7" y="145"/>
                  </a:cubicBezTo>
                  <a:cubicBezTo>
                    <a:pt x="160" y="375"/>
                    <a:pt x="160" y="375"/>
                    <a:pt x="160" y="375"/>
                  </a:cubicBezTo>
                  <a:cubicBezTo>
                    <a:pt x="163" y="371"/>
                    <a:pt x="163" y="371"/>
                    <a:pt x="163" y="371"/>
                  </a:cubicBezTo>
                  <a:cubicBezTo>
                    <a:pt x="164" y="367"/>
                    <a:pt x="164" y="367"/>
                    <a:pt x="164" y="367"/>
                  </a:cubicBezTo>
                  <a:cubicBezTo>
                    <a:pt x="164" y="354"/>
                    <a:pt x="164" y="354"/>
                    <a:pt x="164" y="354"/>
                  </a:cubicBezTo>
                  <a:cubicBezTo>
                    <a:pt x="164" y="340"/>
                    <a:pt x="164" y="340"/>
                    <a:pt x="164" y="340"/>
                  </a:cubicBezTo>
                  <a:cubicBezTo>
                    <a:pt x="164" y="329"/>
                    <a:pt x="164" y="329"/>
                    <a:pt x="164" y="329"/>
                  </a:cubicBezTo>
                  <a:cubicBezTo>
                    <a:pt x="167" y="326"/>
                    <a:pt x="167" y="326"/>
                    <a:pt x="167" y="326"/>
                  </a:cubicBezTo>
                  <a:cubicBezTo>
                    <a:pt x="174" y="324"/>
                    <a:pt x="174" y="324"/>
                    <a:pt x="174" y="324"/>
                  </a:cubicBezTo>
                  <a:cubicBezTo>
                    <a:pt x="176" y="328"/>
                    <a:pt x="176" y="328"/>
                    <a:pt x="176" y="328"/>
                  </a:cubicBezTo>
                  <a:cubicBezTo>
                    <a:pt x="180" y="326"/>
                    <a:pt x="180" y="326"/>
                    <a:pt x="180" y="326"/>
                  </a:cubicBezTo>
                  <a:cubicBezTo>
                    <a:pt x="185" y="330"/>
                    <a:pt x="185" y="330"/>
                    <a:pt x="185" y="330"/>
                  </a:cubicBezTo>
                  <a:cubicBezTo>
                    <a:pt x="188" y="332"/>
                    <a:pt x="188" y="332"/>
                    <a:pt x="188" y="332"/>
                  </a:cubicBezTo>
                  <a:cubicBezTo>
                    <a:pt x="191" y="330"/>
                    <a:pt x="191" y="330"/>
                    <a:pt x="191" y="330"/>
                  </a:cubicBezTo>
                  <a:cubicBezTo>
                    <a:pt x="191" y="330"/>
                    <a:pt x="195" y="316"/>
                    <a:pt x="197" y="312"/>
                  </a:cubicBezTo>
                  <a:cubicBezTo>
                    <a:pt x="198" y="306"/>
                    <a:pt x="202" y="287"/>
                    <a:pt x="202" y="287"/>
                  </a:cubicBezTo>
                  <a:cubicBezTo>
                    <a:pt x="248" y="49"/>
                    <a:pt x="248" y="49"/>
                    <a:pt x="248" y="49"/>
                  </a:cubicBezTo>
                  <a:cubicBezTo>
                    <a:pt x="248" y="49"/>
                    <a:pt x="163" y="31"/>
                    <a:pt x="134" y="24"/>
                  </a:cubicBezTo>
                  <a:cubicBezTo>
                    <a:pt x="111" y="19"/>
                    <a:pt x="42" y="0"/>
                    <a:pt x="42" y="0"/>
                  </a:cubicBezTo>
                  <a:cubicBezTo>
                    <a:pt x="8" y="130"/>
                    <a:pt x="8" y="130"/>
                    <a:pt x="8" y="130"/>
                  </a:cubicBezTo>
                  <a:lnTo>
                    <a:pt x="5" y="131"/>
                  </a:lnTo>
                  <a:close/>
                </a:path>
              </a:pathLst>
            </a:custGeom>
            <a:solidFill>
              <a:srgbClr val="FFBE0B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68" name="Google Shape;868;p148"/>
            <p:cNvSpPr/>
            <p:nvPr/>
          </p:nvSpPr>
          <p:spPr>
            <a:xfrm>
              <a:off x="5278001" y="1830900"/>
              <a:ext cx="440161" cy="372704"/>
            </a:xfrm>
            <a:custGeom>
              <a:rect b="b" l="l" r="r" t="t"/>
              <a:pathLst>
                <a:path extrusionOk="0" h="261" w="308">
                  <a:moveTo>
                    <a:pt x="251" y="261"/>
                  </a:moveTo>
                  <a:cubicBezTo>
                    <a:pt x="269" y="182"/>
                    <a:pt x="269" y="182"/>
                    <a:pt x="269" y="182"/>
                  </a:cubicBezTo>
                  <a:cubicBezTo>
                    <a:pt x="269" y="177"/>
                    <a:pt x="269" y="177"/>
                    <a:pt x="269" y="177"/>
                  </a:cubicBezTo>
                  <a:cubicBezTo>
                    <a:pt x="270" y="175"/>
                    <a:pt x="270" y="175"/>
                    <a:pt x="270" y="175"/>
                  </a:cubicBezTo>
                  <a:cubicBezTo>
                    <a:pt x="275" y="173"/>
                    <a:pt x="275" y="173"/>
                    <a:pt x="275" y="173"/>
                  </a:cubicBezTo>
                  <a:cubicBezTo>
                    <a:pt x="275" y="171"/>
                    <a:pt x="275" y="171"/>
                    <a:pt x="275" y="171"/>
                  </a:cubicBezTo>
                  <a:cubicBezTo>
                    <a:pt x="276" y="167"/>
                    <a:pt x="276" y="167"/>
                    <a:pt x="276" y="167"/>
                  </a:cubicBezTo>
                  <a:cubicBezTo>
                    <a:pt x="276" y="159"/>
                    <a:pt x="276" y="159"/>
                    <a:pt x="276" y="159"/>
                  </a:cubicBezTo>
                  <a:cubicBezTo>
                    <a:pt x="277" y="157"/>
                    <a:pt x="277" y="157"/>
                    <a:pt x="277" y="157"/>
                  </a:cubicBezTo>
                  <a:cubicBezTo>
                    <a:pt x="274" y="154"/>
                    <a:pt x="274" y="154"/>
                    <a:pt x="274" y="154"/>
                  </a:cubicBezTo>
                  <a:cubicBezTo>
                    <a:pt x="273" y="154"/>
                    <a:pt x="273" y="154"/>
                    <a:pt x="273" y="154"/>
                  </a:cubicBezTo>
                  <a:cubicBezTo>
                    <a:pt x="271" y="153"/>
                    <a:pt x="271" y="153"/>
                    <a:pt x="271" y="153"/>
                  </a:cubicBezTo>
                  <a:cubicBezTo>
                    <a:pt x="269" y="150"/>
                    <a:pt x="269" y="150"/>
                    <a:pt x="269" y="150"/>
                  </a:cubicBezTo>
                  <a:cubicBezTo>
                    <a:pt x="270" y="145"/>
                    <a:pt x="270" y="145"/>
                    <a:pt x="270" y="145"/>
                  </a:cubicBezTo>
                  <a:cubicBezTo>
                    <a:pt x="271" y="142"/>
                    <a:pt x="271" y="142"/>
                    <a:pt x="271" y="142"/>
                  </a:cubicBezTo>
                  <a:cubicBezTo>
                    <a:pt x="277" y="137"/>
                    <a:pt x="277" y="137"/>
                    <a:pt x="277" y="137"/>
                  </a:cubicBezTo>
                  <a:cubicBezTo>
                    <a:pt x="285" y="129"/>
                    <a:pt x="285" y="129"/>
                    <a:pt x="285" y="129"/>
                  </a:cubicBezTo>
                  <a:cubicBezTo>
                    <a:pt x="288" y="125"/>
                    <a:pt x="288" y="125"/>
                    <a:pt x="288" y="125"/>
                  </a:cubicBezTo>
                  <a:cubicBezTo>
                    <a:pt x="289" y="121"/>
                    <a:pt x="289" y="121"/>
                    <a:pt x="289" y="121"/>
                  </a:cubicBezTo>
                  <a:cubicBezTo>
                    <a:pt x="291" y="120"/>
                    <a:pt x="291" y="120"/>
                    <a:pt x="291" y="120"/>
                  </a:cubicBezTo>
                  <a:cubicBezTo>
                    <a:pt x="293" y="115"/>
                    <a:pt x="293" y="115"/>
                    <a:pt x="293" y="115"/>
                  </a:cubicBezTo>
                  <a:cubicBezTo>
                    <a:pt x="297" y="111"/>
                    <a:pt x="297" y="111"/>
                    <a:pt x="297" y="111"/>
                  </a:cubicBezTo>
                  <a:cubicBezTo>
                    <a:pt x="300" y="107"/>
                    <a:pt x="300" y="107"/>
                    <a:pt x="300" y="107"/>
                  </a:cubicBezTo>
                  <a:cubicBezTo>
                    <a:pt x="304" y="104"/>
                    <a:pt x="304" y="104"/>
                    <a:pt x="304" y="104"/>
                  </a:cubicBezTo>
                  <a:cubicBezTo>
                    <a:pt x="305" y="99"/>
                    <a:pt x="305" y="99"/>
                    <a:pt x="305" y="99"/>
                  </a:cubicBezTo>
                  <a:cubicBezTo>
                    <a:pt x="308" y="98"/>
                    <a:pt x="308" y="98"/>
                    <a:pt x="308" y="98"/>
                  </a:cubicBezTo>
                  <a:cubicBezTo>
                    <a:pt x="308" y="94"/>
                    <a:pt x="308" y="94"/>
                    <a:pt x="308" y="94"/>
                  </a:cubicBezTo>
                  <a:cubicBezTo>
                    <a:pt x="307" y="90"/>
                    <a:pt x="307" y="90"/>
                    <a:pt x="307" y="90"/>
                  </a:cubicBezTo>
                  <a:cubicBezTo>
                    <a:pt x="305" y="87"/>
                    <a:pt x="305" y="87"/>
                    <a:pt x="305" y="87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297" y="78"/>
                    <a:pt x="297" y="78"/>
                    <a:pt x="297" y="78"/>
                  </a:cubicBezTo>
                  <a:cubicBezTo>
                    <a:pt x="297" y="74"/>
                    <a:pt x="297" y="74"/>
                    <a:pt x="297" y="74"/>
                  </a:cubicBezTo>
                  <a:cubicBezTo>
                    <a:pt x="231" y="57"/>
                    <a:pt x="231" y="57"/>
                    <a:pt x="231" y="57"/>
                  </a:cubicBezTo>
                  <a:cubicBezTo>
                    <a:pt x="220" y="56"/>
                    <a:pt x="220" y="56"/>
                    <a:pt x="220" y="56"/>
                  </a:cubicBezTo>
                  <a:cubicBezTo>
                    <a:pt x="216" y="57"/>
                    <a:pt x="216" y="57"/>
                    <a:pt x="216" y="57"/>
                  </a:cubicBezTo>
                  <a:cubicBezTo>
                    <a:pt x="211" y="56"/>
                    <a:pt x="211" y="56"/>
                    <a:pt x="211" y="56"/>
                  </a:cubicBezTo>
                  <a:cubicBezTo>
                    <a:pt x="207" y="57"/>
                    <a:pt x="207" y="57"/>
                    <a:pt x="207" y="57"/>
                  </a:cubicBezTo>
                  <a:cubicBezTo>
                    <a:pt x="178" y="58"/>
                    <a:pt x="178" y="58"/>
                    <a:pt x="178" y="58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72" y="57"/>
                    <a:pt x="172" y="57"/>
                    <a:pt x="172" y="57"/>
                  </a:cubicBezTo>
                  <a:cubicBezTo>
                    <a:pt x="169" y="58"/>
                    <a:pt x="169" y="58"/>
                    <a:pt x="169" y="58"/>
                  </a:cubicBezTo>
                  <a:cubicBezTo>
                    <a:pt x="167" y="58"/>
                    <a:pt x="167" y="58"/>
                    <a:pt x="167" y="58"/>
                  </a:cubicBezTo>
                  <a:cubicBezTo>
                    <a:pt x="164" y="57"/>
                    <a:pt x="164" y="57"/>
                    <a:pt x="164" y="57"/>
                  </a:cubicBezTo>
                  <a:cubicBezTo>
                    <a:pt x="164" y="56"/>
                    <a:pt x="164" y="56"/>
                    <a:pt x="164" y="56"/>
                  </a:cubicBezTo>
                  <a:cubicBezTo>
                    <a:pt x="159" y="56"/>
                    <a:pt x="159" y="56"/>
                    <a:pt x="159" y="56"/>
                  </a:cubicBezTo>
                  <a:cubicBezTo>
                    <a:pt x="156" y="55"/>
                    <a:pt x="156" y="55"/>
                    <a:pt x="156" y="55"/>
                  </a:cubicBezTo>
                  <a:cubicBezTo>
                    <a:pt x="155" y="53"/>
                    <a:pt x="155" y="53"/>
                    <a:pt x="155" y="53"/>
                  </a:cubicBezTo>
                  <a:cubicBezTo>
                    <a:pt x="155" y="52"/>
                    <a:pt x="155" y="52"/>
                    <a:pt x="155" y="52"/>
                  </a:cubicBezTo>
                  <a:cubicBezTo>
                    <a:pt x="151" y="51"/>
                    <a:pt x="151" y="51"/>
                    <a:pt x="151" y="51"/>
                  </a:cubicBezTo>
                  <a:cubicBezTo>
                    <a:pt x="143" y="49"/>
                    <a:pt x="143" y="49"/>
                    <a:pt x="143" y="49"/>
                  </a:cubicBezTo>
                  <a:cubicBezTo>
                    <a:pt x="138" y="47"/>
                    <a:pt x="138" y="47"/>
                    <a:pt x="138" y="47"/>
                  </a:cubicBezTo>
                  <a:cubicBezTo>
                    <a:pt x="136" y="46"/>
                    <a:pt x="136" y="46"/>
                    <a:pt x="136" y="46"/>
                  </a:cubicBezTo>
                  <a:cubicBezTo>
                    <a:pt x="130" y="47"/>
                    <a:pt x="130" y="47"/>
                    <a:pt x="130" y="47"/>
                  </a:cubicBezTo>
                  <a:cubicBezTo>
                    <a:pt x="121" y="49"/>
                    <a:pt x="121" y="49"/>
                    <a:pt x="121" y="49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103" y="40"/>
                    <a:pt x="106" y="33"/>
                    <a:pt x="105" y="24"/>
                  </a:cubicBezTo>
                  <a:cubicBezTo>
                    <a:pt x="104" y="14"/>
                    <a:pt x="99" y="12"/>
                    <a:pt x="99" y="12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0" y="10"/>
                    <a:pt x="90" y="4"/>
                    <a:pt x="85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0" y="38"/>
                    <a:pt x="60" y="38"/>
                    <a:pt x="60" y="38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55" y="50"/>
                    <a:pt x="55" y="50"/>
                    <a:pt x="55" y="50"/>
                  </a:cubicBezTo>
                  <a:cubicBezTo>
                    <a:pt x="53" y="55"/>
                    <a:pt x="53" y="55"/>
                    <a:pt x="53" y="55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0" y="85"/>
                    <a:pt x="40" y="85"/>
                    <a:pt x="40" y="85"/>
                  </a:cubicBezTo>
                  <a:cubicBezTo>
                    <a:pt x="35" y="98"/>
                    <a:pt x="35" y="98"/>
                    <a:pt x="35" y="98"/>
                  </a:cubicBezTo>
                  <a:cubicBezTo>
                    <a:pt x="30" y="111"/>
                    <a:pt x="30" y="111"/>
                    <a:pt x="30" y="111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2" y="124"/>
                    <a:pt x="22" y="124"/>
                    <a:pt x="22" y="124"/>
                  </a:cubicBezTo>
                  <a:cubicBezTo>
                    <a:pt x="18" y="130"/>
                    <a:pt x="18" y="130"/>
                    <a:pt x="18" y="130"/>
                  </a:cubicBezTo>
                  <a:cubicBezTo>
                    <a:pt x="15" y="133"/>
                    <a:pt x="15" y="133"/>
                    <a:pt x="15" y="133"/>
                  </a:cubicBezTo>
                  <a:cubicBezTo>
                    <a:pt x="14" y="136"/>
                    <a:pt x="14" y="136"/>
                    <a:pt x="14" y="136"/>
                  </a:cubicBezTo>
                  <a:cubicBezTo>
                    <a:pt x="11" y="141"/>
                    <a:pt x="11" y="141"/>
                    <a:pt x="11" y="141"/>
                  </a:cubicBezTo>
                  <a:cubicBezTo>
                    <a:pt x="5" y="148"/>
                    <a:pt x="5" y="148"/>
                    <a:pt x="5" y="148"/>
                  </a:cubicBezTo>
                  <a:cubicBezTo>
                    <a:pt x="3" y="152"/>
                    <a:pt x="3" y="152"/>
                    <a:pt x="3" y="152"/>
                  </a:cubicBezTo>
                  <a:cubicBezTo>
                    <a:pt x="5" y="160"/>
                    <a:pt x="5" y="160"/>
                    <a:pt x="5" y="160"/>
                  </a:cubicBezTo>
                  <a:cubicBezTo>
                    <a:pt x="5" y="162"/>
                    <a:pt x="5" y="162"/>
                    <a:pt x="5" y="162"/>
                  </a:cubicBezTo>
                  <a:cubicBezTo>
                    <a:pt x="5" y="164"/>
                    <a:pt x="5" y="164"/>
                    <a:pt x="5" y="164"/>
                  </a:cubicBezTo>
                  <a:cubicBezTo>
                    <a:pt x="4" y="165"/>
                    <a:pt x="4" y="165"/>
                    <a:pt x="4" y="165"/>
                  </a:cubicBezTo>
                  <a:cubicBezTo>
                    <a:pt x="3" y="169"/>
                    <a:pt x="3" y="169"/>
                    <a:pt x="3" y="169"/>
                  </a:cubicBezTo>
                  <a:cubicBezTo>
                    <a:pt x="1" y="170"/>
                    <a:pt x="1" y="170"/>
                    <a:pt x="1" y="170"/>
                  </a:cubicBezTo>
                  <a:cubicBezTo>
                    <a:pt x="1" y="174"/>
                    <a:pt x="1" y="174"/>
                    <a:pt x="1" y="174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2" y="190"/>
                    <a:pt x="2" y="190"/>
                    <a:pt x="2" y="190"/>
                  </a:cubicBezTo>
                  <a:cubicBezTo>
                    <a:pt x="3" y="193"/>
                    <a:pt x="3" y="193"/>
                    <a:pt x="3" y="193"/>
                  </a:cubicBezTo>
                  <a:cubicBezTo>
                    <a:pt x="147" y="234"/>
                    <a:pt x="147" y="234"/>
                    <a:pt x="147" y="234"/>
                  </a:cubicBezTo>
                  <a:cubicBezTo>
                    <a:pt x="147" y="234"/>
                    <a:pt x="216" y="253"/>
                    <a:pt x="239" y="258"/>
                  </a:cubicBezTo>
                  <a:cubicBezTo>
                    <a:pt x="242" y="259"/>
                    <a:pt x="246" y="260"/>
                    <a:pt x="251" y="261"/>
                  </a:cubicBez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69" name="Google Shape;869;p148"/>
            <p:cNvSpPr/>
            <p:nvPr/>
          </p:nvSpPr>
          <p:spPr>
            <a:xfrm>
              <a:off x="5637212" y="1731400"/>
              <a:ext cx="325483" cy="532915"/>
            </a:xfrm>
            <a:custGeom>
              <a:rect b="b" l="l" r="r" t="t"/>
              <a:pathLst>
                <a:path extrusionOk="0" h="373" w="228">
                  <a:moveTo>
                    <a:pt x="48" y="132"/>
                  </a:moveTo>
                  <a:cubicBezTo>
                    <a:pt x="48" y="138"/>
                    <a:pt x="46" y="143"/>
                    <a:pt x="46" y="143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9" y="152"/>
                    <a:pt x="49" y="152"/>
                    <a:pt x="49" y="152"/>
                  </a:cubicBezTo>
                  <a:cubicBezTo>
                    <a:pt x="54" y="156"/>
                    <a:pt x="54" y="156"/>
                    <a:pt x="54" y="156"/>
                  </a:cubicBezTo>
                  <a:cubicBezTo>
                    <a:pt x="56" y="159"/>
                    <a:pt x="56" y="159"/>
                    <a:pt x="56" y="159"/>
                  </a:cubicBezTo>
                  <a:cubicBezTo>
                    <a:pt x="57" y="163"/>
                    <a:pt x="57" y="163"/>
                    <a:pt x="57" y="163"/>
                  </a:cubicBezTo>
                  <a:cubicBezTo>
                    <a:pt x="57" y="167"/>
                    <a:pt x="57" y="167"/>
                    <a:pt x="57" y="167"/>
                  </a:cubicBezTo>
                  <a:cubicBezTo>
                    <a:pt x="54" y="168"/>
                    <a:pt x="54" y="168"/>
                    <a:pt x="54" y="168"/>
                  </a:cubicBezTo>
                  <a:cubicBezTo>
                    <a:pt x="53" y="173"/>
                    <a:pt x="53" y="173"/>
                    <a:pt x="53" y="173"/>
                  </a:cubicBezTo>
                  <a:cubicBezTo>
                    <a:pt x="49" y="176"/>
                    <a:pt x="49" y="176"/>
                    <a:pt x="49" y="176"/>
                  </a:cubicBezTo>
                  <a:cubicBezTo>
                    <a:pt x="46" y="180"/>
                    <a:pt x="46" y="180"/>
                    <a:pt x="46" y="180"/>
                  </a:cubicBezTo>
                  <a:cubicBezTo>
                    <a:pt x="42" y="184"/>
                    <a:pt x="42" y="184"/>
                    <a:pt x="42" y="184"/>
                  </a:cubicBezTo>
                  <a:cubicBezTo>
                    <a:pt x="40" y="189"/>
                    <a:pt x="40" y="189"/>
                    <a:pt x="40" y="189"/>
                  </a:cubicBezTo>
                  <a:cubicBezTo>
                    <a:pt x="38" y="190"/>
                    <a:pt x="38" y="190"/>
                    <a:pt x="38" y="190"/>
                  </a:cubicBezTo>
                  <a:cubicBezTo>
                    <a:pt x="37" y="194"/>
                    <a:pt x="37" y="194"/>
                    <a:pt x="37" y="194"/>
                  </a:cubicBezTo>
                  <a:cubicBezTo>
                    <a:pt x="34" y="198"/>
                    <a:pt x="34" y="198"/>
                    <a:pt x="34" y="198"/>
                  </a:cubicBezTo>
                  <a:cubicBezTo>
                    <a:pt x="26" y="206"/>
                    <a:pt x="26" y="206"/>
                    <a:pt x="26" y="206"/>
                  </a:cubicBezTo>
                  <a:cubicBezTo>
                    <a:pt x="20" y="211"/>
                    <a:pt x="20" y="211"/>
                    <a:pt x="20" y="211"/>
                  </a:cubicBezTo>
                  <a:cubicBezTo>
                    <a:pt x="19" y="214"/>
                    <a:pt x="19" y="214"/>
                    <a:pt x="19" y="214"/>
                  </a:cubicBezTo>
                  <a:cubicBezTo>
                    <a:pt x="18" y="219"/>
                    <a:pt x="18" y="219"/>
                    <a:pt x="18" y="219"/>
                  </a:cubicBezTo>
                  <a:cubicBezTo>
                    <a:pt x="20" y="222"/>
                    <a:pt x="20" y="222"/>
                    <a:pt x="20" y="222"/>
                  </a:cubicBezTo>
                  <a:cubicBezTo>
                    <a:pt x="22" y="223"/>
                    <a:pt x="22" y="223"/>
                    <a:pt x="22" y="223"/>
                  </a:cubicBezTo>
                  <a:cubicBezTo>
                    <a:pt x="23" y="223"/>
                    <a:pt x="23" y="223"/>
                    <a:pt x="23" y="223"/>
                  </a:cubicBezTo>
                  <a:cubicBezTo>
                    <a:pt x="26" y="226"/>
                    <a:pt x="26" y="226"/>
                    <a:pt x="26" y="226"/>
                  </a:cubicBezTo>
                  <a:cubicBezTo>
                    <a:pt x="25" y="228"/>
                    <a:pt x="25" y="228"/>
                    <a:pt x="25" y="228"/>
                  </a:cubicBezTo>
                  <a:cubicBezTo>
                    <a:pt x="25" y="236"/>
                    <a:pt x="25" y="236"/>
                    <a:pt x="25" y="236"/>
                  </a:cubicBezTo>
                  <a:cubicBezTo>
                    <a:pt x="24" y="240"/>
                    <a:pt x="24" y="240"/>
                    <a:pt x="24" y="240"/>
                  </a:cubicBezTo>
                  <a:cubicBezTo>
                    <a:pt x="24" y="242"/>
                    <a:pt x="24" y="242"/>
                    <a:pt x="24" y="242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8" y="246"/>
                    <a:pt x="18" y="246"/>
                    <a:pt x="18" y="246"/>
                  </a:cubicBezTo>
                  <a:cubicBezTo>
                    <a:pt x="18" y="251"/>
                    <a:pt x="18" y="251"/>
                    <a:pt x="18" y="251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35" y="338"/>
                    <a:pt x="102" y="352"/>
                    <a:pt x="102" y="352"/>
                  </a:cubicBezTo>
                  <a:cubicBezTo>
                    <a:pt x="208" y="373"/>
                    <a:pt x="208" y="373"/>
                    <a:pt x="208" y="373"/>
                  </a:cubicBezTo>
                  <a:cubicBezTo>
                    <a:pt x="228" y="256"/>
                    <a:pt x="228" y="256"/>
                    <a:pt x="228" y="256"/>
                  </a:cubicBezTo>
                  <a:cubicBezTo>
                    <a:pt x="226" y="254"/>
                    <a:pt x="226" y="254"/>
                    <a:pt x="226" y="254"/>
                  </a:cubicBezTo>
                  <a:cubicBezTo>
                    <a:pt x="224" y="252"/>
                    <a:pt x="224" y="252"/>
                    <a:pt x="224" y="252"/>
                  </a:cubicBezTo>
                  <a:cubicBezTo>
                    <a:pt x="224" y="251"/>
                    <a:pt x="224" y="251"/>
                    <a:pt x="224" y="251"/>
                  </a:cubicBezTo>
                  <a:cubicBezTo>
                    <a:pt x="223" y="247"/>
                    <a:pt x="223" y="247"/>
                    <a:pt x="223" y="247"/>
                  </a:cubicBezTo>
                  <a:cubicBezTo>
                    <a:pt x="221" y="244"/>
                    <a:pt x="221" y="244"/>
                    <a:pt x="221" y="244"/>
                  </a:cubicBezTo>
                  <a:cubicBezTo>
                    <a:pt x="218" y="241"/>
                    <a:pt x="218" y="241"/>
                    <a:pt x="218" y="241"/>
                  </a:cubicBezTo>
                  <a:cubicBezTo>
                    <a:pt x="214" y="241"/>
                    <a:pt x="214" y="241"/>
                    <a:pt x="214" y="241"/>
                  </a:cubicBezTo>
                  <a:cubicBezTo>
                    <a:pt x="213" y="246"/>
                    <a:pt x="213" y="246"/>
                    <a:pt x="213" y="246"/>
                  </a:cubicBezTo>
                  <a:cubicBezTo>
                    <a:pt x="212" y="249"/>
                    <a:pt x="212" y="249"/>
                    <a:pt x="212" y="249"/>
                  </a:cubicBezTo>
                  <a:cubicBezTo>
                    <a:pt x="202" y="248"/>
                    <a:pt x="202" y="248"/>
                    <a:pt x="202" y="248"/>
                  </a:cubicBezTo>
                  <a:cubicBezTo>
                    <a:pt x="197" y="246"/>
                    <a:pt x="197" y="246"/>
                    <a:pt x="197" y="246"/>
                  </a:cubicBezTo>
                  <a:cubicBezTo>
                    <a:pt x="189" y="245"/>
                    <a:pt x="189" y="245"/>
                    <a:pt x="189" y="245"/>
                  </a:cubicBezTo>
                  <a:cubicBezTo>
                    <a:pt x="185" y="245"/>
                    <a:pt x="185" y="245"/>
                    <a:pt x="185" y="245"/>
                  </a:cubicBezTo>
                  <a:cubicBezTo>
                    <a:pt x="184" y="247"/>
                    <a:pt x="184" y="247"/>
                    <a:pt x="184" y="247"/>
                  </a:cubicBezTo>
                  <a:cubicBezTo>
                    <a:pt x="184" y="249"/>
                    <a:pt x="184" y="249"/>
                    <a:pt x="184" y="249"/>
                  </a:cubicBezTo>
                  <a:cubicBezTo>
                    <a:pt x="179" y="247"/>
                    <a:pt x="179" y="247"/>
                    <a:pt x="179" y="247"/>
                  </a:cubicBezTo>
                  <a:cubicBezTo>
                    <a:pt x="174" y="244"/>
                    <a:pt x="174" y="244"/>
                    <a:pt x="174" y="244"/>
                  </a:cubicBezTo>
                  <a:cubicBezTo>
                    <a:pt x="171" y="244"/>
                    <a:pt x="171" y="244"/>
                    <a:pt x="171" y="244"/>
                  </a:cubicBezTo>
                  <a:cubicBezTo>
                    <a:pt x="169" y="244"/>
                    <a:pt x="169" y="244"/>
                    <a:pt x="169" y="244"/>
                  </a:cubicBezTo>
                  <a:cubicBezTo>
                    <a:pt x="168" y="247"/>
                    <a:pt x="168" y="247"/>
                    <a:pt x="168" y="247"/>
                  </a:cubicBezTo>
                  <a:cubicBezTo>
                    <a:pt x="168" y="249"/>
                    <a:pt x="168" y="249"/>
                    <a:pt x="168" y="249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2" y="245"/>
                    <a:pt x="162" y="245"/>
                    <a:pt x="162" y="245"/>
                  </a:cubicBezTo>
                  <a:cubicBezTo>
                    <a:pt x="162" y="242"/>
                    <a:pt x="162" y="242"/>
                    <a:pt x="162" y="242"/>
                  </a:cubicBezTo>
                  <a:cubicBezTo>
                    <a:pt x="162" y="238"/>
                    <a:pt x="162" y="238"/>
                    <a:pt x="162" y="238"/>
                  </a:cubicBezTo>
                  <a:cubicBezTo>
                    <a:pt x="160" y="232"/>
                    <a:pt x="160" y="232"/>
                    <a:pt x="160" y="232"/>
                  </a:cubicBezTo>
                  <a:cubicBezTo>
                    <a:pt x="160" y="226"/>
                    <a:pt x="160" y="226"/>
                    <a:pt x="160" y="226"/>
                  </a:cubicBezTo>
                  <a:cubicBezTo>
                    <a:pt x="156" y="226"/>
                    <a:pt x="156" y="226"/>
                    <a:pt x="156" y="226"/>
                  </a:cubicBezTo>
                  <a:cubicBezTo>
                    <a:pt x="151" y="223"/>
                    <a:pt x="151" y="223"/>
                    <a:pt x="151" y="223"/>
                  </a:cubicBezTo>
                  <a:cubicBezTo>
                    <a:pt x="149" y="220"/>
                    <a:pt x="149" y="220"/>
                    <a:pt x="149" y="220"/>
                  </a:cubicBezTo>
                  <a:cubicBezTo>
                    <a:pt x="149" y="218"/>
                    <a:pt x="149" y="218"/>
                    <a:pt x="149" y="218"/>
                  </a:cubicBezTo>
                  <a:cubicBezTo>
                    <a:pt x="149" y="213"/>
                    <a:pt x="149" y="213"/>
                    <a:pt x="149" y="213"/>
                  </a:cubicBezTo>
                  <a:cubicBezTo>
                    <a:pt x="149" y="208"/>
                    <a:pt x="149" y="208"/>
                    <a:pt x="149" y="208"/>
                  </a:cubicBezTo>
                  <a:cubicBezTo>
                    <a:pt x="145" y="204"/>
                    <a:pt x="145" y="204"/>
                    <a:pt x="145" y="204"/>
                  </a:cubicBezTo>
                  <a:cubicBezTo>
                    <a:pt x="145" y="201"/>
                    <a:pt x="145" y="201"/>
                    <a:pt x="145" y="201"/>
                  </a:cubicBezTo>
                  <a:cubicBezTo>
                    <a:pt x="145" y="195"/>
                    <a:pt x="145" y="195"/>
                    <a:pt x="145" y="195"/>
                  </a:cubicBezTo>
                  <a:cubicBezTo>
                    <a:pt x="144" y="187"/>
                    <a:pt x="144" y="187"/>
                    <a:pt x="144" y="187"/>
                  </a:cubicBezTo>
                  <a:cubicBezTo>
                    <a:pt x="142" y="183"/>
                    <a:pt x="142" y="183"/>
                    <a:pt x="142" y="183"/>
                  </a:cubicBezTo>
                  <a:cubicBezTo>
                    <a:pt x="141" y="179"/>
                    <a:pt x="141" y="179"/>
                    <a:pt x="141" y="179"/>
                  </a:cubicBezTo>
                  <a:cubicBezTo>
                    <a:pt x="139" y="179"/>
                    <a:pt x="139" y="179"/>
                    <a:pt x="139" y="179"/>
                  </a:cubicBezTo>
                  <a:cubicBezTo>
                    <a:pt x="135" y="182"/>
                    <a:pt x="135" y="182"/>
                    <a:pt x="135" y="182"/>
                  </a:cubicBezTo>
                  <a:cubicBezTo>
                    <a:pt x="133" y="182"/>
                    <a:pt x="133" y="182"/>
                    <a:pt x="133" y="182"/>
                  </a:cubicBezTo>
                  <a:cubicBezTo>
                    <a:pt x="130" y="183"/>
                    <a:pt x="130" y="183"/>
                    <a:pt x="130" y="183"/>
                  </a:cubicBezTo>
                  <a:cubicBezTo>
                    <a:pt x="127" y="186"/>
                    <a:pt x="127" y="186"/>
                    <a:pt x="127" y="186"/>
                  </a:cubicBezTo>
                  <a:cubicBezTo>
                    <a:pt x="125" y="186"/>
                    <a:pt x="125" y="186"/>
                    <a:pt x="125" y="186"/>
                  </a:cubicBezTo>
                  <a:cubicBezTo>
                    <a:pt x="125" y="183"/>
                    <a:pt x="125" y="183"/>
                    <a:pt x="125" y="183"/>
                  </a:cubicBezTo>
                  <a:cubicBezTo>
                    <a:pt x="121" y="181"/>
                    <a:pt x="121" y="181"/>
                    <a:pt x="121" y="181"/>
                  </a:cubicBezTo>
                  <a:cubicBezTo>
                    <a:pt x="119" y="179"/>
                    <a:pt x="119" y="179"/>
                    <a:pt x="119" y="179"/>
                  </a:cubicBezTo>
                  <a:cubicBezTo>
                    <a:pt x="122" y="172"/>
                    <a:pt x="122" y="172"/>
                    <a:pt x="122" y="172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29" y="166"/>
                    <a:pt x="129" y="166"/>
                    <a:pt x="129" y="166"/>
                  </a:cubicBezTo>
                  <a:cubicBezTo>
                    <a:pt x="127" y="160"/>
                    <a:pt x="127" y="160"/>
                    <a:pt x="127" y="160"/>
                  </a:cubicBezTo>
                  <a:cubicBezTo>
                    <a:pt x="128" y="154"/>
                    <a:pt x="128" y="154"/>
                    <a:pt x="128" y="154"/>
                  </a:cubicBezTo>
                  <a:cubicBezTo>
                    <a:pt x="131" y="147"/>
                    <a:pt x="131" y="147"/>
                    <a:pt x="131" y="147"/>
                  </a:cubicBezTo>
                  <a:cubicBezTo>
                    <a:pt x="134" y="141"/>
                    <a:pt x="134" y="141"/>
                    <a:pt x="134" y="141"/>
                  </a:cubicBezTo>
                  <a:cubicBezTo>
                    <a:pt x="137" y="135"/>
                    <a:pt x="137" y="135"/>
                    <a:pt x="137" y="135"/>
                  </a:cubicBezTo>
                  <a:cubicBezTo>
                    <a:pt x="137" y="131"/>
                    <a:pt x="137" y="131"/>
                    <a:pt x="137" y="131"/>
                  </a:cubicBezTo>
                  <a:cubicBezTo>
                    <a:pt x="128" y="129"/>
                    <a:pt x="128" y="129"/>
                    <a:pt x="128" y="129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3" y="118"/>
                    <a:pt x="123" y="118"/>
                    <a:pt x="123" y="118"/>
                  </a:cubicBezTo>
                  <a:cubicBezTo>
                    <a:pt x="122" y="111"/>
                    <a:pt x="122" y="111"/>
                    <a:pt x="122" y="111"/>
                  </a:cubicBezTo>
                  <a:cubicBezTo>
                    <a:pt x="119" y="106"/>
                    <a:pt x="119" y="106"/>
                    <a:pt x="119" y="106"/>
                  </a:cubicBezTo>
                  <a:cubicBezTo>
                    <a:pt x="114" y="101"/>
                    <a:pt x="114" y="101"/>
                    <a:pt x="114" y="101"/>
                  </a:cubicBezTo>
                  <a:cubicBezTo>
                    <a:pt x="109" y="93"/>
                    <a:pt x="109" y="93"/>
                    <a:pt x="109" y="93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4" y="82"/>
                    <a:pt x="104" y="82"/>
                    <a:pt x="104" y="82"/>
                  </a:cubicBezTo>
                  <a:cubicBezTo>
                    <a:pt x="104" y="79"/>
                    <a:pt x="104" y="79"/>
                    <a:pt x="104" y="79"/>
                  </a:cubicBezTo>
                  <a:cubicBezTo>
                    <a:pt x="101" y="76"/>
                    <a:pt x="101" y="76"/>
                    <a:pt x="101" y="76"/>
                  </a:cubicBezTo>
                  <a:cubicBezTo>
                    <a:pt x="101" y="72"/>
                    <a:pt x="101" y="72"/>
                    <a:pt x="101" y="72"/>
                  </a:cubicBezTo>
                  <a:cubicBezTo>
                    <a:pt x="101" y="69"/>
                    <a:pt x="101" y="69"/>
                    <a:pt x="101" y="69"/>
                  </a:cubicBezTo>
                  <a:cubicBezTo>
                    <a:pt x="99" y="64"/>
                    <a:pt x="99" y="64"/>
                    <a:pt x="99" y="64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7" y="59"/>
                    <a:pt x="97" y="59"/>
                    <a:pt x="97" y="59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52" y="114"/>
                    <a:pt x="47" y="120"/>
                  </a:cubicBezTo>
                  <a:cubicBezTo>
                    <a:pt x="43" y="127"/>
                    <a:pt x="48" y="125"/>
                    <a:pt x="48" y="132"/>
                  </a:cubicBez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70" name="Google Shape;870;p148"/>
            <p:cNvSpPr/>
            <p:nvPr/>
          </p:nvSpPr>
          <p:spPr>
            <a:xfrm>
              <a:off x="5775501" y="1743205"/>
              <a:ext cx="558212" cy="360899"/>
            </a:xfrm>
            <a:custGeom>
              <a:rect b="b" l="l" r="r" t="t"/>
              <a:pathLst>
                <a:path extrusionOk="0" h="252" w="391">
                  <a:moveTo>
                    <a:pt x="391" y="60"/>
                  </a:moveTo>
                  <a:cubicBezTo>
                    <a:pt x="391" y="60"/>
                    <a:pt x="243" y="42"/>
                    <a:pt x="184" y="33"/>
                  </a:cubicBezTo>
                  <a:cubicBezTo>
                    <a:pt x="112" y="22"/>
                    <a:pt x="11" y="0"/>
                    <a:pt x="11" y="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7" y="71"/>
                    <a:pt x="7" y="71"/>
                    <a:pt x="7" y="71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11" y="80"/>
                    <a:pt x="11" y="80"/>
                    <a:pt x="11" y="80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5" y="103"/>
                    <a:pt x="25" y="103"/>
                    <a:pt x="25" y="103"/>
                  </a:cubicBezTo>
                  <a:cubicBezTo>
                    <a:pt x="26" y="110"/>
                    <a:pt x="26" y="110"/>
                    <a:pt x="26" y="110"/>
                  </a:cubicBezTo>
                  <a:cubicBezTo>
                    <a:pt x="28" y="116"/>
                    <a:pt x="28" y="116"/>
                    <a:pt x="28" y="11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31" y="121"/>
                    <a:pt x="31" y="121"/>
                    <a:pt x="31" y="121"/>
                  </a:cubicBezTo>
                  <a:cubicBezTo>
                    <a:pt x="40" y="123"/>
                    <a:pt x="40" y="123"/>
                    <a:pt x="40" y="123"/>
                  </a:cubicBezTo>
                  <a:cubicBezTo>
                    <a:pt x="40" y="127"/>
                    <a:pt x="40" y="127"/>
                    <a:pt x="40" y="127"/>
                  </a:cubicBezTo>
                  <a:cubicBezTo>
                    <a:pt x="37" y="133"/>
                    <a:pt x="37" y="133"/>
                    <a:pt x="37" y="133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1" y="146"/>
                    <a:pt x="31" y="146"/>
                    <a:pt x="31" y="146"/>
                  </a:cubicBezTo>
                  <a:cubicBezTo>
                    <a:pt x="30" y="152"/>
                    <a:pt x="30" y="152"/>
                    <a:pt x="30" y="152"/>
                  </a:cubicBezTo>
                  <a:cubicBezTo>
                    <a:pt x="32" y="158"/>
                    <a:pt x="32" y="158"/>
                    <a:pt x="32" y="158"/>
                  </a:cubicBezTo>
                  <a:cubicBezTo>
                    <a:pt x="31" y="160"/>
                    <a:pt x="31" y="160"/>
                    <a:pt x="31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25" y="164"/>
                    <a:pt x="25" y="164"/>
                    <a:pt x="25" y="164"/>
                  </a:cubicBezTo>
                  <a:cubicBezTo>
                    <a:pt x="22" y="171"/>
                    <a:pt x="22" y="171"/>
                    <a:pt x="22" y="171"/>
                  </a:cubicBezTo>
                  <a:cubicBezTo>
                    <a:pt x="24" y="173"/>
                    <a:pt x="24" y="173"/>
                    <a:pt x="24" y="173"/>
                  </a:cubicBezTo>
                  <a:cubicBezTo>
                    <a:pt x="28" y="175"/>
                    <a:pt x="28" y="175"/>
                    <a:pt x="28" y="175"/>
                  </a:cubicBezTo>
                  <a:cubicBezTo>
                    <a:pt x="28" y="178"/>
                    <a:pt x="28" y="178"/>
                    <a:pt x="28" y="178"/>
                  </a:cubicBezTo>
                  <a:cubicBezTo>
                    <a:pt x="30" y="178"/>
                    <a:pt x="30" y="178"/>
                    <a:pt x="30" y="178"/>
                  </a:cubicBezTo>
                  <a:cubicBezTo>
                    <a:pt x="33" y="175"/>
                    <a:pt x="33" y="175"/>
                    <a:pt x="33" y="175"/>
                  </a:cubicBezTo>
                  <a:cubicBezTo>
                    <a:pt x="36" y="174"/>
                    <a:pt x="36" y="174"/>
                    <a:pt x="36" y="174"/>
                  </a:cubicBezTo>
                  <a:cubicBezTo>
                    <a:pt x="38" y="174"/>
                    <a:pt x="38" y="174"/>
                    <a:pt x="38" y="174"/>
                  </a:cubicBezTo>
                  <a:cubicBezTo>
                    <a:pt x="42" y="171"/>
                    <a:pt x="42" y="171"/>
                    <a:pt x="42" y="171"/>
                  </a:cubicBezTo>
                  <a:cubicBezTo>
                    <a:pt x="44" y="171"/>
                    <a:pt x="44" y="171"/>
                    <a:pt x="44" y="171"/>
                  </a:cubicBezTo>
                  <a:cubicBezTo>
                    <a:pt x="45" y="175"/>
                    <a:pt x="45" y="175"/>
                    <a:pt x="45" y="175"/>
                  </a:cubicBezTo>
                  <a:cubicBezTo>
                    <a:pt x="47" y="179"/>
                    <a:pt x="47" y="179"/>
                    <a:pt x="47" y="179"/>
                  </a:cubicBezTo>
                  <a:cubicBezTo>
                    <a:pt x="48" y="187"/>
                    <a:pt x="48" y="187"/>
                    <a:pt x="48" y="187"/>
                  </a:cubicBezTo>
                  <a:cubicBezTo>
                    <a:pt x="48" y="193"/>
                    <a:pt x="48" y="193"/>
                    <a:pt x="48" y="193"/>
                  </a:cubicBezTo>
                  <a:cubicBezTo>
                    <a:pt x="48" y="196"/>
                    <a:pt x="48" y="196"/>
                    <a:pt x="48" y="196"/>
                  </a:cubicBezTo>
                  <a:cubicBezTo>
                    <a:pt x="52" y="200"/>
                    <a:pt x="52" y="200"/>
                    <a:pt x="52" y="200"/>
                  </a:cubicBezTo>
                  <a:cubicBezTo>
                    <a:pt x="52" y="205"/>
                    <a:pt x="52" y="205"/>
                    <a:pt x="52" y="205"/>
                  </a:cubicBezTo>
                  <a:cubicBezTo>
                    <a:pt x="52" y="210"/>
                    <a:pt x="52" y="210"/>
                    <a:pt x="52" y="210"/>
                  </a:cubicBezTo>
                  <a:cubicBezTo>
                    <a:pt x="52" y="212"/>
                    <a:pt x="52" y="212"/>
                    <a:pt x="52" y="212"/>
                  </a:cubicBezTo>
                  <a:cubicBezTo>
                    <a:pt x="54" y="215"/>
                    <a:pt x="54" y="215"/>
                    <a:pt x="54" y="215"/>
                  </a:cubicBezTo>
                  <a:cubicBezTo>
                    <a:pt x="59" y="218"/>
                    <a:pt x="59" y="218"/>
                    <a:pt x="59" y="218"/>
                  </a:cubicBezTo>
                  <a:cubicBezTo>
                    <a:pt x="63" y="218"/>
                    <a:pt x="63" y="218"/>
                    <a:pt x="63" y="218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5" y="230"/>
                    <a:pt x="65" y="230"/>
                    <a:pt x="65" y="230"/>
                  </a:cubicBezTo>
                  <a:cubicBezTo>
                    <a:pt x="65" y="234"/>
                    <a:pt x="65" y="234"/>
                    <a:pt x="65" y="234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7" y="241"/>
                    <a:pt x="67" y="241"/>
                    <a:pt x="67" y="241"/>
                  </a:cubicBezTo>
                  <a:cubicBezTo>
                    <a:pt x="71" y="241"/>
                    <a:pt x="71" y="241"/>
                    <a:pt x="71" y="241"/>
                  </a:cubicBezTo>
                  <a:cubicBezTo>
                    <a:pt x="71" y="239"/>
                    <a:pt x="71" y="239"/>
                    <a:pt x="71" y="239"/>
                  </a:cubicBezTo>
                  <a:cubicBezTo>
                    <a:pt x="72" y="236"/>
                    <a:pt x="72" y="236"/>
                    <a:pt x="72" y="236"/>
                  </a:cubicBezTo>
                  <a:cubicBezTo>
                    <a:pt x="74" y="236"/>
                    <a:pt x="74" y="236"/>
                    <a:pt x="74" y="236"/>
                  </a:cubicBezTo>
                  <a:cubicBezTo>
                    <a:pt x="77" y="236"/>
                    <a:pt x="77" y="236"/>
                    <a:pt x="77" y="236"/>
                  </a:cubicBezTo>
                  <a:cubicBezTo>
                    <a:pt x="82" y="239"/>
                    <a:pt x="82" y="239"/>
                    <a:pt x="82" y="239"/>
                  </a:cubicBezTo>
                  <a:cubicBezTo>
                    <a:pt x="87" y="241"/>
                    <a:pt x="87" y="241"/>
                    <a:pt x="87" y="241"/>
                  </a:cubicBezTo>
                  <a:cubicBezTo>
                    <a:pt x="87" y="239"/>
                    <a:pt x="87" y="239"/>
                    <a:pt x="87" y="239"/>
                  </a:cubicBezTo>
                  <a:cubicBezTo>
                    <a:pt x="88" y="237"/>
                    <a:pt x="88" y="237"/>
                    <a:pt x="88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100" y="238"/>
                    <a:pt x="100" y="238"/>
                    <a:pt x="100" y="238"/>
                  </a:cubicBezTo>
                  <a:cubicBezTo>
                    <a:pt x="105" y="240"/>
                    <a:pt x="105" y="240"/>
                    <a:pt x="105" y="240"/>
                  </a:cubicBezTo>
                  <a:cubicBezTo>
                    <a:pt x="115" y="241"/>
                    <a:pt x="115" y="241"/>
                    <a:pt x="115" y="241"/>
                  </a:cubicBezTo>
                  <a:cubicBezTo>
                    <a:pt x="116" y="238"/>
                    <a:pt x="116" y="238"/>
                    <a:pt x="116" y="238"/>
                  </a:cubicBezTo>
                  <a:cubicBezTo>
                    <a:pt x="117" y="233"/>
                    <a:pt x="117" y="233"/>
                    <a:pt x="117" y="233"/>
                  </a:cubicBezTo>
                  <a:cubicBezTo>
                    <a:pt x="121" y="233"/>
                    <a:pt x="121" y="233"/>
                    <a:pt x="121" y="233"/>
                  </a:cubicBezTo>
                  <a:cubicBezTo>
                    <a:pt x="124" y="236"/>
                    <a:pt x="124" y="236"/>
                    <a:pt x="124" y="236"/>
                  </a:cubicBezTo>
                  <a:cubicBezTo>
                    <a:pt x="126" y="239"/>
                    <a:pt x="126" y="239"/>
                    <a:pt x="126" y="239"/>
                  </a:cubicBezTo>
                  <a:cubicBezTo>
                    <a:pt x="127" y="243"/>
                    <a:pt x="127" y="243"/>
                    <a:pt x="127" y="243"/>
                  </a:cubicBezTo>
                  <a:cubicBezTo>
                    <a:pt x="127" y="244"/>
                    <a:pt x="127" y="244"/>
                    <a:pt x="127" y="244"/>
                  </a:cubicBezTo>
                  <a:cubicBezTo>
                    <a:pt x="129" y="246"/>
                    <a:pt x="129" y="246"/>
                    <a:pt x="129" y="246"/>
                  </a:cubicBezTo>
                  <a:cubicBezTo>
                    <a:pt x="131" y="248"/>
                    <a:pt x="131" y="248"/>
                    <a:pt x="131" y="248"/>
                  </a:cubicBezTo>
                  <a:cubicBezTo>
                    <a:pt x="136" y="221"/>
                    <a:pt x="136" y="221"/>
                    <a:pt x="136" y="221"/>
                  </a:cubicBezTo>
                  <a:cubicBezTo>
                    <a:pt x="372" y="252"/>
                    <a:pt x="372" y="252"/>
                    <a:pt x="372" y="252"/>
                  </a:cubicBezTo>
                  <a:cubicBezTo>
                    <a:pt x="373" y="252"/>
                    <a:pt x="373" y="252"/>
                    <a:pt x="373" y="252"/>
                  </a:cubicBezTo>
                  <a:cubicBezTo>
                    <a:pt x="377" y="207"/>
                    <a:pt x="377" y="207"/>
                    <a:pt x="377" y="207"/>
                  </a:cubicBezTo>
                  <a:lnTo>
                    <a:pt x="391" y="60"/>
                  </a:ln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71" name="Google Shape;871;p148"/>
            <p:cNvSpPr/>
            <p:nvPr/>
          </p:nvSpPr>
          <p:spPr>
            <a:xfrm>
              <a:off x="7897045" y="1787053"/>
              <a:ext cx="197314" cy="315365"/>
            </a:xfrm>
            <a:custGeom>
              <a:rect b="b" l="l" r="r" t="t"/>
              <a:pathLst>
                <a:path extrusionOk="0" h="187" w="117">
                  <a:moveTo>
                    <a:pt x="33" y="187"/>
                  </a:moveTo>
                  <a:lnTo>
                    <a:pt x="33" y="185"/>
                  </a:lnTo>
                  <a:lnTo>
                    <a:pt x="34" y="182"/>
                  </a:lnTo>
                  <a:lnTo>
                    <a:pt x="34" y="181"/>
                  </a:lnTo>
                  <a:lnTo>
                    <a:pt x="34" y="178"/>
                  </a:lnTo>
                  <a:lnTo>
                    <a:pt x="34" y="176"/>
                  </a:lnTo>
                  <a:lnTo>
                    <a:pt x="35" y="174"/>
                  </a:lnTo>
                  <a:lnTo>
                    <a:pt x="37" y="174"/>
                  </a:lnTo>
                  <a:lnTo>
                    <a:pt x="37" y="171"/>
                  </a:lnTo>
                  <a:lnTo>
                    <a:pt x="38" y="169"/>
                  </a:lnTo>
                  <a:lnTo>
                    <a:pt x="38" y="166"/>
                  </a:lnTo>
                  <a:lnTo>
                    <a:pt x="40" y="166"/>
                  </a:lnTo>
                  <a:lnTo>
                    <a:pt x="41" y="166"/>
                  </a:lnTo>
                  <a:lnTo>
                    <a:pt x="44" y="166"/>
                  </a:lnTo>
                  <a:lnTo>
                    <a:pt x="44" y="161"/>
                  </a:lnTo>
                  <a:lnTo>
                    <a:pt x="41" y="161"/>
                  </a:lnTo>
                  <a:lnTo>
                    <a:pt x="40" y="161"/>
                  </a:lnTo>
                  <a:lnTo>
                    <a:pt x="40" y="159"/>
                  </a:lnTo>
                  <a:lnTo>
                    <a:pt x="40" y="158"/>
                  </a:lnTo>
                  <a:lnTo>
                    <a:pt x="42" y="156"/>
                  </a:lnTo>
                  <a:lnTo>
                    <a:pt x="42" y="155"/>
                  </a:lnTo>
                  <a:lnTo>
                    <a:pt x="44" y="153"/>
                  </a:lnTo>
                  <a:lnTo>
                    <a:pt x="45" y="154"/>
                  </a:lnTo>
                  <a:lnTo>
                    <a:pt x="45" y="155"/>
                  </a:lnTo>
                  <a:lnTo>
                    <a:pt x="47" y="154"/>
                  </a:lnTo>
                  <a:lnTo>
                    <a:pt x="48" y="153"/>
                  </a:lnTo>
                  <a:lnTo>
                    <a:pt x="48" y="150"/>
                  </a:lnTo>
                  <a:lnTo>
                    <a:pt x="50" y="152"/>
                  </a:lnTo>
                  <a:lnTo>
                    <a:pt x="51" y="153"/>
                  </a:lnTo>
                  <a:lnTo>
                    <a:pt x="52" y="153"/>
                  </a:lnTo>
                  <a:lnTo>
                    <a:pt x="52" y="150"/>
                  </a:lnTo>
                  <a:lnTo>
                    <a:pt x="52" y="149"/>
                  </a:lnTo>
                  <a:lnTo>
                    <a:pt x="51" y="149"/>
                  </a:lnTo>
                  <a:lnTo>
                    <a:pt x="50" y="147"/>
                  </a:lnTo>
                  <a:lnTo>
                    <a:pt x="54" y="147"/>
                  </a:lnTo>
                  <a:lnTo>
                    <a:pt x="56" y="148"/>
                  </a:lnTo>
                  <a:lnTo>
                    <a:pt x="59" y="147"/>
                  </a:lnTo>
                  <a:lnTo>
                    <a:pt x="60" y="144"/>
                  </a:lnTo>
                  <a:lnTo>
                    <a:pt x="59" y="139"/>
                  </a:lnTo>
                  <a:lnTo>
                    <a:pt x="61" y="139"/>
                  </a:lnTo>
                  <a:lnTo>
                    <a:pt x="64" y="142"/>
                  </a:lnTo>
                  <a:lnTo>
                    <a:pt x="67" y="141"/>
                  </a:lnTo>
                  <a:lnTo>
                    <a:pt x="68" y="139"/>
                  </a:lnTo>
                  <a:lnTo>
                    <a:pt x="69" y="135"/>
                  </a:lnTo>
                  <a:lnTo>
                    <a:pt x="68" y="132"/>
                  </a:lnTo>
                  <a:lnTo>
                    <a:pt x="69" y="128"/>
                  </a:lnTo>
                  <a:lnTo>
                    <a:pt x="69" y="126"/>
                  </a:lnTo>
                  <a:lnTo>
                    <a:pt x="68" y="123"/>
                  </a:lnTo>
                  <a:lnTo>
                    <a:pt x="68" y="121"/>
                  </a:lnTo>
                  <a:lnTo>
                    <a:pt x="69" y="118"/>
                  </a:lnTo>
                  <a:lnTo>
                    <a:pt x="69" y="116"/>
                  </a:lnTo>
                  <a:lnTo>
                    <a:pt x="73" y="120"/>
                  </a:lnTo>
                  <a:lnTo>
                    <a:pt x="74" y="122"/>
                  </a:lnTo>
                  <a:lnTo>
                    <a:pt x="79" y="122"/>
                  </a:lnTo>
                  <a:lnTo>
                    <a:pt x="79" y="120"/>
                  </a:lnTo>
                  <a:lnTo>
                    <a:pt x="79" y="116"/>
                  </a:lnTo>
                  <a:lnTo>
                    <a:pt x="81" y="115"/>
                  </a:lnTo>
                  <a:lnTo>
                    <a:pt x="84" y="116"/>
                  </a:lnTo>
                  <a:lnTo>
                    <a:pt x="84" y="118"/>
                  </a:lnTo>
                  <a:lnTo>
                    <a:pt x="84" y="122"/>
                  </a:lnTo>
                  <a:lnTo>
                    <a:pt x="87" y="121"/>
                  </a:lnTo>
                  <a:lnTo>
                    <a:pt x="90" y="118"/>
                  </a:lnTo>
                  <a:lnTo>
                    <a:pt x="88" y="116"/>
                  </a:lnTo>
                  <a:lnTo>
                    <a:pt x="86" y="114"/>
                  </a:lnTo>
                  <a:lnTo>
                    <a:pt x="86" y="112"/>
                  </a:lnTo>
                  <a:lnTo>
                    <a:pt x="87" y="111"/>
                  </a:lnTo>
                  <a:lnTo>
                    <a:pt x="90" y="114"/>
                  </a:lnTo>
                  <a:lnTo>
                    <a:pt x="93" y="116"/>
                  </a:lnTo>
                  <a:lnTo>
                    <a:pt x="95" y="115"/>
                  </a:lnTo>
                  <a:lnTo>
                    <a:pt x="94" y="111"/>
                  </a:lnTo>
                  <a:lnTo>
                    <a:pt x="95" y="111"/>
                  </a:lnTo>
                  <a:lnTo>
                    <a:pt x="97" y="111"/>
                  </a:lnTo>
                  <a:lnTo>
                    <a:pt x="97" y="105"/>
                  </a:lnTo>
                  <a:lnTo>
                    <a:pt x="101" y="105"/>
                  </a:lnTo>
                  <a:lnTo>
                    <a:pt x="103" y="105"/>
                  </a:lnTo>
                  <a:lnTo>
                    <a:pt x="104" y="104"/>
                  </a:lnTo>
                  <a:lnTo>
                    <a:pt x="104" y="101"/>
                  </a:lnTo>
                  <a:lnTo>
                    <a:pt x="106" y="101"/>
                  </a:lnTo>
                  <a:lnTo>
                    <a:pt x="107" y="100"/>
                  </a:lnTo>
                  <a:lnTo>
                    <a:pt x="110" y="97"/>
                  </a:lnTo>
                  <a:lnTo>
                    <a:pt x="114" y="97"/>
                  </a:lnTo>
                  <a:lnTo>
                    <a:pt x="116" y="95"/>
                  </a:lnTo>
                  <a:lnTo>
                    <a:pt x="117" y="89"/>
                  </a:lnTo>
                  <a:lnTo>
                    <a:pt x="116" y="88"/>
                  </a:lnTo>
                  <a:lnTo>
                    <a:pt x="115" y="88"/>
                  </a:lnTo>
                  <a:lnTo>
                    <a:pt x="113" y="88"/>
                  </a:lnTo>
                  <a:lnTo>
                    <a:pt x="112" y="86"/>
                  </a:lnTo>
                  <a:lnTo>
                    <a:pt x="114" y="84"/>
                  </a:lnTo>
                  <a:lnTo>
                    <a:pt x="114" y="83"/>
                  </a:lnTo>
                  <a:lnTo>
                    <a:pt x="112" y="82"/>
                  </a:lnTo>
                  <a:lnTo>
                    <a:pt x="110" y="77"/>
                  </a:lnTo>
                  <a:lnTo>
                    <a:pt x="106" y="77"/>
                  </a:lnTo>
                  <a:lnTo>
                    <a:pt x="104" y="77"/>
                  </a:lnTo>
                  <a:lnTo>
                    <a:pt x="102" y="73"/>
                  </a:lnTo>
                  <a:lnTo>
                    <a:pt x="101" y="68"/>
                  </a:lnTo>
                  <a:lnTo>
                    <a:pt x="101" y="64"/>
                  </a:lnTo>
                  <a:lnTo>
                    <a:pt x="100" y="61"/>
                  </a:lnTo>
                  <a:lnTo>
                    <a:pt x="97" y="62"/>
                  </a:lnTo>
                  <a:lnTo>
                    <a:pt x="95" y="63"/>
                  </a:lnTo>
                  <a:lnTo>
                    <a:pt x="91" y="63"/>
                  </a:lnTo>
                  <a:lnTo>
                    <a:pt x="87" y="61"/>
                  </a:lnTo>
                  <a:lnTo>
                    <a:pt x="84" y="56"/>
                  </a:lnTo>
                  <a:lnTo>
                    <a:pt x="83" y="49"/>
                  </a:lnTo>
                  <a:lnTo>
                    <a:pt x="79" y="40"/>
                  </a:lnTo>
                  <a:lnTo>
                    <a:pt x="77" y="31"/>
                  </a:lnTo>
                  <a:lnTo>
                    <a:pt x="75" y="26"/>
                  </a:lnTo>
                  <a:lnTo>
                    <a:pt x="73" y="18"/>
                  </a:lnTo>
                  <a:lnTo>
                    <a:pt x="71" y="11"/>
                  </a:lnTo>
                  <a:lnTo>
                    <a:pt x="69" y="8"/>
                  </a:lnTo>
                  <a:lnTo>
                    <a:pt x="56" y="0"/>
                  </a:lnTo>
                  <a:lnTo>
                    <a:pt x="53" y="3"/>
                  </a:lnTo>
                  <a:lnTo>
                    <a:pt x="50" y="7"/>
                  </a:lnTo>
                  <a:lnTo>
                    <a:pt x="45" y="11"/>
                  </a:lnTo>
                  <a:lnTo>
                    <a:pt x="42" y="11"/>
                  </a:lnTo>
                  <a:lnTo>
                    <a:pt x="39" y="9"/>
                  </a:lnTo>
                  <a:lnTo>
                    <a:pt x="34" y="6"/>
                  </a:lnTo>
                  <a:lnTo>
                    <a:pt x="30" y="5"/>
                  </a:lnTo>
                  <a:lnTo>
                    <a:pt x="29" y="5"/>
                  </a:lnTo>
                  <a:lnTo>
                    <a:pt x="27" y="7"/>
                  </a:lnTo>
                  <a:lnTo>
                    <a:pt x="22" y="22"/>
                  </a:lnTo>
                  <a:lnTo>
                    <a:pt x="20" y="33"/>
                  </a:lnTo>
                  <a:lnTo>
                    <a:pt x="15" y="45"/>
                  </a:lnTo>
                  <a:lnTo>
                    <a:pt x="13" y="54"/>
                  </a:lnTo>
                  <a:lnTo>
                    <a:pt x="12" y="64"/>
                  </a:lnTo>
                  <a:lnTo>
                    <a:pt x="13" y="69"/>
                  </a:lnTo>
                  <a:lnTo>
                    <a:pt x="15" y="71"/>
                  </a:lnTo>
                  <a:lnTo>
                    <a:pt x="14" y="73"/>
                  </a:lnTo>
                  <a:lnTo>
                    <a:pt x="12" y="76"/>
                  </a:lnTo>
                  <a:lnTo>
                    <a:pt x="12" y="82"/>
                  </a:lnTo>
                  <a:lnTo>
                    <a:pt x="10" y="87"/>
                  </a:lnTo>
                  <a:lnTo>
                    <a:pt x="10" y="94"/>
                  </a:lnTo>
                  <a:lnTo>
                    <a:pt x="7" y="95"/>
                  </a:lnTo>
                  <a:lnTo>
                    <a:pt x="7" y="100"/>
                  </a:lnTo>
                  <a:lnTo>
                    <a:pt x="1" y="100"/>
                  </a:lnTo>
                  <a:lnTo>
                    <a:pt x="0" y="103"/>
                  </a:lnTo>
                  <a:lnTo>
                    <a:pt x="23" y="178"/>
                  </a:lnTo>
                  <a:lnTo>
                    <a:pt x="33" y="187"/>
                  </a:lnTo>
                  <a:close/>
                </a:path>
              </a:pathLst>
            </a:custGeom>
            <a:solidFill>
              <a:srgbClr val="FD915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72" name="Google Shape;872;p148"/>
            <p:cNvSpPr/>
            <p:nvPr/>
          </p:nvSpPr>
          <p:spPr>
            <a:xfrm>
              <a:off x="7792486" y="1982680"/>
              <a:ext cx="94441" cy="170331"/>
            </a:xfrm>
            <a:custGeom>
              <a:rect b="b" l="l" r="r" t="t"/>
              <a:pathLst>
                <a:path extrusionOk="0" h="101" w="56">
                  <a:moveTo>
                    <a:pt x="0" y="23"/>
                  </a:moveTo>
                  <a:lnTo>
                    <a:pt x="2" y="28"/>
                  </a:lnTo>
                  <a:lnTo>
                    <a:pt x="5" y="35"/>
                  </a:lnTo>
                  <a:lnTo>
                    <a:pt x="8" y="36"/>
                  </a:lnTo>
                  <a:lnTo>
                    <a:pt x="11" y="44"/>
                  </a:lnTo>
                  <a:lnTo>
                    <a:pt x="8" y="46"/>
                  </a:lnTo>
                  <a:lnTo>
                    <a:pt x="7" y="53"/>
                  </a:lnTo>
                  <a:lnTo>
                    <a:pt x="11" y="60"/>
                  </a:lnTo>
                  <a:lnTo>
                    <a:pt x="14" y="68"/>
                  </a:lnTo>
                  <a:lnTo>
                    <a:pt x="18" y="71"/>
                  </a:lnTo>
                  <a:lnTo>
                    <a:pt x="19" y="82"/>
                  </a:lnTo>
                  <a:lnTo>
                    <a:pt x="21" y="91"/>
                  </a:lnTo>
                  <a:lnTo>
                    <a:pt x="25" y="100"/>
                  </a:lnTo>
                  <a:lnTo>
                    <a:pt x="25" y="101"/>
                  </a:lnTo>
                  <a:lnTo>
                    <a:pt x="47" y="98"/>
                  </a:lnTo>
                  <a:lnTo>
                    <a:pt x="45" y="91"/>
                  </a:lnTo>
                  <a:lnTo>
                    <a:pt x="46" y="82"/>
                  </a:lnTo>
                  <a:lnTo>
                    <a:pt x="45" y="71"/>
                  </a:lnTo>
                  <a:lnTo>
                    <a:pt x="44" y="60"/>
                  </a:lnTo>
                  <a:lnTo>
                    <a:pt x="47" y="45"/>
                  </a:lnTo>
                  <a:lnTo>
                    <a:pt x="47" y="32"/>
                  </a:lnTo>
                  <a:lnTo>
                    <a:pt x="56" y="25"/>
                  </a:lnTo>
                  <a:lnTo>
                    <a:pt x="56" y="21"/>
                  </a:lnTo>
                  <a:lnTo>
                    <a:pt x="53" y="17"/>
                  </a:lnTo>
                  <a:lnTo>
                    <a:pt x="53" y="12"/>
                  </a:lnTo>
                  <a:lnTo>
                    <a:pt x="53" y="4"/>
                  </a:lnTo>
                  <a:lnTo>
                    <a:pt x="50" y="0"/>
                  </a:lnTo>
                  <a:lnTo>
                    <a:pt x="43" y="2"/>
                  </a:lnTo>
                  <a:lnTo>
                    <a:pt x="36" y="4"/>
                  </a:lnTo>
                  <a:lnTo>
                    <a:pt x="22" y="6"/>
                  </a:lnTo>
                  <a:lnTo>
                    <a:pt x="15" y="8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915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73" name="Google Shape;873;p148"/>
            <p:cNvSpPr/>
            <p:nvPr/>
          </p:nvSpPr>
          <p:spPr>
            <a:xfrm>
              <a:off x="7866689" y="1960756"/>
              <a:ext cx="84322" cy="187195"/>
            </a:xfrm>
            <a:custGeom>
              <a:rect b="b" l="l" r="r" t="t"/>
              <a:pathLst>
                <a:path extrusionOk="0" h="111" w="50">
                  <a:moveTo>
                    <a:pt x="18" y="0"/>
                  </a:moveTo>
                  <a:lnTo>
                    <a:pt x="14" y="1"/>
                  </a:lnTo>
                  <a:lnTo>
                    <a:pt x="9" y="1"/>
                  </a:lnTo>
                  <a:lnTo>
                    <a:pt x="9" y="6"/>
                  </a:lnTo>
                  <a:lnTo>
                    <a:pt x="8" y="9"/>
                  </a:lnTo>
                  <a:lnTo>
                    <a:pt x="6" y="13"/>
                  </a:lnTo>
                  <a:lnTo>
                    <a:pt x="9" y="17"/>
                  </a:lnTo>
                  <a:lnTo>
                    <a:pt x="9" y="25"/>
                  </a:lnTo>
                  <a:lnTo>
                    <a:pt x="9" y="30"/>
                  </a:lnTo>
                  <a:lnTo>
                    <a:pt x="12" y="34"/>
                  </a:lnTo>
                  <a:lnTo>
                    <a:pt x="12" y="38"/>
                  </a:lnTo>
                  <a:lnTo>
                    <a:pt x="3" y="45"/>
                  </a:lnTo>
                  <a:lnTo>
                    <a:pt x="3" y="58"/>
                  </a:lnTo>
                  <a:lnTo>
                    <a:pt x="0" y="73"/>
                  </a:lnTo>
                  <a:lnTo>
                    <a:pt x="1" y="84"/>
                  </a:lnTo>
                  <a:lnTo>
                    <a:pt x="2" y="95"/>
                  </a:lnTo>
                  <a:lnTo>
                    <a:pt x="1" y="104"/>
                  </a:lnTo>
                  <a:lnTo>
                    <a:pt x="3" y="111"/>
                  </a:lnTo>
                  <a:lnTo>
                    <a:pt x="40" y="102"/>
                  </a:lnTo>
                  <a:lnTo>
                    <a:pt x="41" y="97"/>
                  </a:lnTo>
                  <a:lnTo>
                    <a:pt x="49" y="94"/>
                  </a:lnTo>
                  <a:lnTo>
                    <a:pt x="48" y="91"/>
                  </a:lnTo>
                  <a:lnTo>
                    <a:pt x="50" y="83"/>
                  </a:lnTo>
                  <a:lnTo>
                    <a:pt x="50" y="83"/>
                  </a:lnTo>
                  <a:lnTo>
                    <a:pt x="41" y="75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BE0B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74" name="Google Shape;874;p148"/>
            <p:cNvSpPr/>
            <p:nvPr/>
          </p:nvSpPr>
          <p:spPr>
            <a:xfrm>
              <a:off x="7834648" y="2188426"/>
              <a:ext cx="94441" cy="86009"/>
            </a:xfrm>
            <a:custGeom>
              <a:rect b="b" l="l" r="r" t="t"/>
              <a:pathLst>
                <a:path extrusionOk="0" h="51" w="56">
                  <a:moveTo>
                    <a:pt x="4" y="29"/>
                  </a:moveTo>
                  <a:lnTo>
                    <a:pt x="4" y="36"/>
                  </a:lnTo>
                  <a:lnTo>
                    <a:pt x="8" y="42"/>
                  </a:lnTo>
                  <a:lnTo>
                    <a:pt x="4" y="48"/>
                  </a:lnTo>
                  <a:lnTo>
                    <a:pt x="5" y="51"/>
                  </a:lnTo>
                  <a:lnTo>
                    <a:pt x="9" y="50"/>
                  </a:lnTo>
                  <a:lnTo>
                    <a:pt x="13" y="45"/>
                  </a:lnTo>
                  <a:lnTo>
                    <a:pt x="15" y="44"/>
                  </a:lnTo>
                  <a:lnTo>
                    <a:pt x="20" y="39"/>
                  </a:lnTo>
                  <a:lnTo>
                    <a:pt x="25" y="36"/>
                  </a:lnTo>
                  <a:lnTo>
                    <a:pt x="33" y="36"/>
                  </a:lnTo>
                  <a:lnTo>
                    <a:pt x="37" y="34"/>
                  </a:lnTo>
                  <a:lnTo>
                    <a:pt x="39" y="32"/>
                  </a:lnTo>
                  <a:lnTo>
                    <a:pt x="44" y="30"/>
                  </a:lnTo>
                  <a:lnTo>
                    <a:pt x="49" y="28"/>
                  </a:lnTo>
                  <a:lnTo>
                    <a:pt x="55" y="28"/>
                  </a:lnTo>
                  <a:lnTo>
                    <a:pt x="56" y="26"/>
                  </a:lnTo>
                  <a:lnTo>
                    <a:pt x="50" y="0"/>
                  </a:lnTo>
                  <a:lnTo>
                    <a:pt x="24" y="5"/>
                  </a:lnTo>
                  <a:lnTo>
                    <a:pt x="0" y="9"/>
                  </a:lnTo>
                  <a:lnTo>
                    <a:pt x="0" y="10"/>
                  </a:lnTo>
                  <a:lnTo>
                    <a:pt x="4" y="29"/>
                  </a:lnTo>
                  <a:close/>
                </a:path>
              </a:pathLst>
            </a:custGeom>
            <a:solidFill>
              <a:srgbClr val="FD915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75" name="Google Shape;875;p148"/>
            <p:cNvSpPr/>
            <p:nvPr/>
          </p:nvSpPr>
          <p:spPr>
            <a:xfrm>
              <a:off x="7918970" y="2179993"/>
              <a:ext cx="40475" cy="52280"/>
            </a:xfrm>
            <a:custGeom>
              <a:rect b="b" l="l" r="r" t="t"/>
              <a:pathLst>
                <a:path extrusionOk="0" h="31" w="24">
                  <a:moveTo>
                    <a:pt x="23" y="15"/>
                  </a:moveTo>
                  <a:lnTo>
                    <a:pt x="21" y="13"/>
                  </a:lnTo>
                  <a:lnTo>
                    <a:pt x="21" y="12"/>
                  </a:lnTo>
                  <a:lnTo>
                    <a:pt x="18" y="11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3" y="5"/>
                  </a:lnTo>
                  <a:lnTo>
                    <a:pt x="10" y="0"/>
                  </a:lnTo>
                  <a:lnTo>
                    <a:pt x="0" y="5"/>
                  </a:lnTo>
                  <a:lnTo>
                    <a:pt x="6" y="31"/>
                  </a:lnTo>
                  <a:lnTo>
                    <a:pt x="8" y="29"/>
                  </a:lnTo>
                  <a:lnTo>
                    <a:pt x="10" y="28"/>
                  </a:lnTo>
                  <a:lnTo>
                    <a:pt x="14" y="26"/>
                  </a:lnTo>
                  <a:lnTo>
                    <a:pt x="14" y="23"/>
                  </a:lnTo>
                  <a:lnTo>
                    <a:pt x="14" y="22"/>
                  </a:lnTo>
                  <a:lnTo>
                    <a:pt x="14" y="20"/>
                  </a:lnTo>
                  <a:lnTo>
                    <a:pt x="14" y="17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13"/>
                  </a:lnTo>
                  <a:lnTo>
                    <a:pt x="16" y="13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21" y="20"/>
                  </a:lnTo>
                  <a:lnTo>
                    <a:pt x="21" y="21"/>
                  </a:lnTo>
                  <a:lnTo>
                    <a:pt x="22" y="22"/>
                  </a:lnTo>
                  <a:lnTo>
                    <a:pt x="24" y="21"/>
                  </a:lnTo>
                  <a:lnTo>
                    <a:pt x="24" y="20"/>
                  </a:lnTo>
                  <a:lnTo>
                    <a:pt x="24" y="19"/>
                  </a:lnTo>
                  <a:lnTo>
                    <a:pt x="23" y="15"/>
                  </a:lnTo>
                  <a:close/>
                </a:path>
              </a:pathLst>
            </a:custGeom>
            <a:solidFill>
              <a:srgbClr val="FD915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76" name="Google Shape;876;p148"/>
            <p:cNvSpPr/>
            <p:nvPr/>
          </p:nvSpPr>
          <p:spPr>
            <a:xfrm>
              <a:off x="7834648" y="2119281"/>
              <a:ext cx="183822" cy="92755"/>
            </a:xfrm>
            <a:custGeom>
              <a:rect b="b" l="l" r="r" t="t"/>
              <a:pathLst>
                <a:path extrusionOk="0" h="55" w="109">
                  <a:moveTo>
                    <a:pt x="107" y="35"/>
                  </a:moveTo>
                  <a:lnTo>
                    <a:pt x="105" y="32"/>
                  </a:lnTo>
                  <a:lnTo>
                    <a:pt x="104" y="31"/>
                  </a:lnTo>
                  <a:lnTo>
                    <a:pt x="101" y="29"/>
                  </a:lnTo>
                  <a:lnTo>
                    <a:pt x="98" y="27"/>
                  </a:lnTo>
                  <a:lnTo>
                    <a:pt x="97" y="25"/>
                  </a:lnTo>
                  <a:lnTo>
                    <a:pt x="96" y="27"/>
                  </a:lnTo>
                  <a:lnTo>
                    <a:pt x="97" y="29"/>
                  </a:lnTo>
                  <a:lnTo>
                    <a:pt x="100" y="32"/>
                  </a:lnTo>
                  <a:lnTo>
                    <a:pt x="102" y="35"/>
                  </a:lnTo>
                  <a:lnTo>
                    <a:pt x="99" y="36"/>
                  </a:lnTo>
                  <a:lnTo>
                    <a:pt x="95" y="36"/>
                  </a:lnTo>
                  <a:lnTo>
                    <a:pt x="89" y="39"/>
                  </a:lnTo>
                  <a:lnTo>
                    <a:pt x="88" y="37"/>
                  </a:lnTo>
                  <a:lnTo>
                    <a:pt x="87" y="36"/>
                  </a:lnTo>
                  <a:lnTo>
                    <a:pt x="85" y="35"/>
                  </a:lnTo>
                  <a:lnTo>
                    <a:pt x="82" y="33"/>
                  </a:lnTo>
                  <a:lnTo>
                    <a:pt x="81" y="32"/>
                  </a:lnTo>
                  <a:lnTo>
                    <a:pt x="82" y="30"/>
                  </a:lnTo>
                  <a:lnTo>
                    <a:pt x="81" y="27"/>
                  </a:lnTo>
                  <a:lnTo>
                    <a:pt x="77" y="24"/>
                  </a:lnTo>
                  <a:lnTo>
                    <a:pt x="73" y="22"/>
                  </a:lnTo>
                  <a:lnTo>
                    <a:pt x="71" y="22"/>
                  </a:lnTo>
                  <a:lnTo>
                    <a:pt x="69" y="22"/>
                  </a:lnTo>
                  <a:lnTo>
                    <a:pt x="68" y="20"/>
                  </a:lnTo>
                  <a:lnTo>
                    <a:pt x="68" y="16"/>
                  </a:lnTo>
                  <a:lnTo>
                    <a:pt x="70" y="14"/>
                  </a:lnTo>
                  <a:lnTo>
                    <a:pt x="71" y="13"/>
                  </a:lnTo>
                  <a:lnTo>
                    <a:pt x="73" y="11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6" y="6"/>
                  </a:lnTo>
                  <a:lnTo>
                    <a:pt x="73" y="6"/>
                  </a:lnTo>
                  <a:lnTo>
                    <a:pt x="71" y="6"/>
                  </a:lnTo>
                  <a:lnTo>
                    <a:pt x="70" y="3"/>
                  </a:lnTo>
                  <a:lnTo>
                    <a:pt x="68" y="0"/>
                  </a:lnTo>
                  <a:lnTo>
                    <a:pt x="60" y="3"/>
                  </a:lnTo>
                  <a:lnTo>
                    <a:pt x="59" y="8"/>
                  </a:lnTo>
                  <a:lnTo>
                    <a:pt x="22" y="17"/>
                  </a:lnTo>
                  <a:lnTo>
                    <a:pt x="0" y="20"/>
                  </a:lnTo>
                  <a:lnTo>
                    <a:pt x="0" y="33"/>
                  </a:lnTo>
                  <a:lnTo>
                    <a:pt x="0" y="50"/>
                  </a:lnTo>
                  <a:lnTo>
                    <a:pt x="24" y="46"/>
                  </a:lnTo>
                  <a:lnTo>
                    <a:pt x="50" y="41"/>
                  </a:lnTo>
                  <a:lnTo>
                    <a:pt x="60" y="36"/>
                  </a:lnTo>
                  <a:lnTo>
                    <a:pt x="63" y="41"/>
                  </a:lnTo>
                  <a:lnTo>
                    <a:pt x="66" y="43"/>
                  </a:lnTo>
                  <a:lnTo>
                    <a:pt x="66" y="46"/>
                  </a:lnTo>
                  <a:lnTo>
                    <a:pt x="68" y="47"/>
                  </a:lnTo>
                  <a:lnTo>
                    <a:pt x="71" y="48"/>
                  </a:lnTo>
                  <a:lnTo>
                    <a:pt x="71" y="49"/>
                  </a:lnTo>
                  <a:lnTo>
                    <a:pt x="73" y="51"/>
                  </a:lnTo>
                  <a:lnTo>
                    <a:pt x="74" y="55"/>
                  </a:lnTo>
                  <a:lnTo>
                    <a:pt x="74" y="55"/>
                  </a:lnTo>
                  <a:lnTo>
                    <a:pt x="76" y="55"/>
                  </a:lnTo>
                  <a:lnTo>
                    <a:pt x="77" y="55"/>
                  </a:lnTo>
                  <a:lnTo>
                    <a:pt x="79" y="53"/>
                  </a:lnTo>
                  <a:lnTo>
                    <a:pt x="79" y="49"/>
                  </a:lnTo>
                  <a:lnTo>
                    <a:pt x="82" y="47"/>
                  </a:lnTo>
                  <a:lnTo>
                    <a:pt x="82" y="45"/>
                  </a:lnTo>
                  <a:lnTo>
                    <a:pt x="85" y="43"/>
                  </a:lnTo>
                  <a:lnTo>
                    <a:pt x="86" y="46"/>
                  </a:lnTo>
                  <a:lnTo>
                    <a:pt x="87" y="49"/>
                  </a:lnTo>
                  <a:lnTo>
                    <a:pt x="87" y="51"/>
                  </a:lnTo>
                  <a:lnTo>
                    <a:pt x="90" y="49"/>
                  </a:lnTo>
                  <a:lnTo>
                    <a:pt x="92" y="47"/>
                  </a:lnTo>
                  <a:lnTo>
                    <a:pt x="92" y="45"/>
                  </a:lnTo>
                  <a:lnTo>
                    <a:pt x="94" y="45"/>
                  </a:lnTo>
                  <a:lnTo>
                    <a:pt x="97" y="43"/>
                  </a:lnTo>
                  <a:lnTo>
                    <a:pt x="101" y="43"/>
                  </a:lnTo>
                  <a:lnTo>
                    <a:pt x="103" y="41"/>
                  </a:lnTo>
                  <a:lnTo>
                    <a:pt x="106" y="40"/>
                  </a:lnTo>
                  <a:lnTo>
                    <a:pt x="108" y="38"/>
                  </a:lnTo>
                  <a:lnTo>
                    <a:pt x="109" y="36"/>
                  </a:lnTo>
                  <a:lnTo>
                    <a:pt x="107" y="35"/>
                  </a:lnTo>
                  <a:close/>
                </a:path>
              </a:pathLst>
            </a:custGeom>
            <a:solidFill>
              <a:srgbClr val="FD915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77" name="Google Shape;877;p148"/>
            <p:cNvSpPr/>
            <p:nvPr/>
          </p:nvSpPr>
          <p:spPr>
            <a:xfrm>
              <a:off x="7976309" y="2205290"/>
              <a:ext cx="16864" cy="11806"/>
            </a:xfrm>
            <a:custGeom>
              <a:rect b="b" l="l" r="r" t="t"/>
              <a:pathLst>
                <a:path extrusionOk="0" h="9" w="12">
                  <a:moveTo>
                    <a:pt x="3" y="9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5" y="0"/>
                    <a:pt x="4" y="1"/>
                  </a:cubicBezTo>
                  <a:cubicBezTo>
                    <a:pt x="4" y="2"/>
                    <a:pt x="0" y="7"/>
                    <a:pt x="0" y="7"/>
                  </a:cubicBezTo>
                  <a:lnTo>
                    <a:pt x="3" y="9"/>
                  </a:lnTo>
                  <a:close/>
                </a:path>
              </a:pathLst>
            </a:custGeom>
            <a:solidFill>
              <a:srgbClr val="F2F2F2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78" name="Google Shape;878;p148"/>
            <p:cNvSpPr/>
            <p:nvPr/>
          </p:nvSpPr>
          <p:spPr>
            <a:xfrm>
              <a:off x="7763817" y="2269376"/>
              <a:ext cx="70830" cy="158525"/>
            </a:xfrm>
            <a:custGeom>
              <a:rect b="b" l="l" r="r" t="t"/>
              <a:pathLst>
                <a:path extrusionOk="0" h="94" w="42">
                  <a:moveTo>
                    <a:pt x="36" y="13"/>
                  </a:moveTo>
                  <a:lnTo>
                    <a:pt x="36" y="9"/>
                  </a:lnTo>
                  <a:lnTo>
                    <a:pt x="34" y="7"/>
                  </a:lnTo>
                  <a:lnTo>
                    <a:pt x="21" y="3"/>
                  </a:lnTo>
                  <a:lnTo>
                    <a:pt x="9" y="0"/>
                  </a:lnTo>
                  <a:lnTo>
                    <a:pt x="8" y="3"/>
                  </a:lnTo>
                  <a:lnTo>
                    <a:pt x="6" y="7"/>
                  </a:lnTo>
                  <a:lnTo>
                    <a:pt x="3" y="9"/>
                  </a:lnTo>
                  <a:lnTo>
                    <a:pt x="2" y="14"/>
                  </a:lnTo>
                  <a:lnTo>
                    <a:pt x="3" y="20"/>
                  </a:lnTo>
                  <a:lnTo>
                    <a:pt x="3" y="25"/>
                  </a:lnTo>
                  <a:lnTo>
                    <a:pt x="2" y="30"/>
                  </a:lnTo>
                  <a:lnTo>
                    <a:pt x="5" y="32"/>
                  </a:lnTo>
                  <a:lnTo>
                    <a:pt x="9" y="34"/>
                  </a:lnTo>
                  <a:lnTo>
                    <a:pt x="11" y="38"/>
                  </a:lnTo>
                  <a:lnTo>
                    <a:pt x="15" y="42"/>
                  </a:lnTo>
                  <a:lnTo>
                    <a:pt x="20" y="46"/>
                  </a:lnTo>
                  <a:lnTo>
                    <a:pt x="20" y="47"/>
                  </a:lnTo>
                  <a:lnTo>
                    <a:pt x="18" y="53"/>
                  </a:lnTo>
                  <a:lnTo>
                    <a:pt x="10" y="58"/>
                  </a:lnTo>
                  <a:lnTo>
                    <a:pt x="3" y="64"/>
                  </a:lnTo>
                  <a:lnTo>
                    <a:pt x="2" y="67"/>
                  </a:lnTo>
                  <a:lnTo>
                    <a:pt x="0" y="72"/>
                  </a:lnTo>
                  <a:lnTo>
                    <a:pt x="1" y="75"/>
                  </a:lnTo>
                  <a:lnTo>
                    <a:pt x="3" y="79"/>
                  </a:lnTo>
                  <a:lnTo>
                    <a:pt x="8" y="83"/>
                  </a:lnTo>
                  <a:lnTo>
                    <a:pt x="12" y="85"/>
                  </a:lnTo>
                  <a:lnTo>
                    <a:pt x="15" y="86"/>
                  </a:lnTo>
                  <a:lnTo>
                    <a:pt x="20" y="86"/>
                  </a:lnTo>
                  <a:lnTo>
                    <a:pt x="24" y="86"/>
                  </a:lnTo>
                  <a:lnTo>
                    <a:pt x="25" y="86"/>
                  </a:lnTo>
                  <a:lnTo>
                    <a:pt x="24" y="90"/>
                  </a:lnTo>
                  <a:lnTo>
                    <a:pt x="24" y="93"/>
                  </a:lnTo>
                  <a:lnTo>
                    <a:pt x="25" y="94"/>
                  </a:lnTo>
                  <a:lnTo>
                    <a:pt x="26" y="94"/>
                  </a:lnTo>
                  <a:lnTo>
                    <a:pt x="27" y="87"/>
                  </a:lnTo>
                  <a:lnTo>
                    <a:pt x="28" y="86"/>
                  </a:lnTo>
                  <a:lnTo>
                    <a:pt x="31" y="82"/>
                  </a:lnTo>
                  <a:lnTo>
                    <a:pt x="36" y="78"/>
                  </a:lnTo>
                  <a:lnTo>
                    <a:pt x="36" y="69"/>
                  </a:lnTo>
                  <a:lnTo>
                    <a:pt x="36" y="65"/>
                  </a:lnTo>
                  <a:lnTo>
                    <a:pt x="40" y="61"/>
                  </a:lnTo>
                  <a:lnTo>
                    <a:pt x="41" y="53"/>
                  </a:lnTo>
                  <a:lnTo>
                    <a:pt x="42" y="48"/>
                  </a:lnTo>
                  <a:lnTo>
                    <a:pt x="42" y="40"/>
                  </a:lnTo>
                  <a:lnTo>
                    <a:pt x="42" y="36"/>
                  </a:lnTo>
                  <a:lnTo>
                    <a:pt x="40" y="30"/>
                  </a:lnTo>
                  <a:lnTo>
                    <a:pt x="36" y="30"/>
                  </a:lnTo>
                  <a:lnTo>
                    <a:pt x="34" y="30"/>
                  </a:lnTo>
                  <a:lnTo>
                    <a:pt x="35" y="25"/>
                  </a:lnTo>
                  <a:lnTo>
                    <a:pt x="37" y="20"/>
                  </a:lnTo>
                  <a:lnTo>
                    <a:pt x="39" y="18"/>
                  </a:lnTo>
                  <a:lnTo>
                    <a:pt x="38" y="17"/>
                  </a:lnTo>
                  <a:lnTo>
                    <a:pt x="36" y="13"/>
                  </a:lnTo>
                  <a:close/>
                </a:path>
              </a:pathLst>
            </a:custGeom>
            <a:solidFill>
              <a:srgbClr val="FFBE0B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79" name="Google Shape;879;p148"/>
            <p:cNvSpPr/>
            <p:nvPr/>
          </p:nvSpPr>
          <p:spPr>
            <a:xfrm>
              <a:off x="7750326" y="2378994"/>
              <a:ext cx="55652" cy="91068"/>
            </a:xfrm>
            <a:custGeom>
              <a:rect b="b" l="l" r="r" t="t"/>
              <a:pathLst>
                <a:path extrusionOk="0" h="54" w="33">
                  <a:moveTo>
                    <a:pt x="9" y="10"/>
                  </a:moveTo>
                  <a:lnTo>
                    <a:pt x="8" y="7"/>
                  </a:lnTo>
                  <a:lnTo>
                    <a:pt x="10" y="2"/>
                  </a:lnTo>
                  <a:lnTo>
                    <a:pt x="11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12" y="54"/>
                  </a:lnTo>
                  <a:lnTo>
                    <a:pt x="33" y="51"/>
                  </a:lnTo>
                  <a:lnTo>
                    <a:pt x="32" y="43"/>
                  </a:lnTo>
                  <a:lnTo>
                    <a:pt x="29" y="40"/>
                  </a:lnTo>
                  <a:lnTo>
                    <a:pt x="28" y="38"/>
                  </a:lnTo>
                  <a:lnTo>
                    <a:pt x="26" y="37"/>
                  </a:lnTo>
                  <a:lnTo>
                    <a:pt x="23" y="34"/>
                  </a:lnTo>
                  <a:lnTo>
                    <a:pt x="20" y="32"/>
                  </a:lnTo>
                  <a:lnTo>
                    <a:pt x="18" y="28"/>
                  </a:lnTo>
                  <a:lnTo>
                    <a:pt x="16" y="24"/>
                  </a:lnTo>
                  <a:lnTo>
                    <a:pt x="14" y="20"/>
                  </a:lnTo>
                  <a:lnTo>
                    <a:pt x="16" y="17"/>
                  </a:lnTo>
                  <a:lnTo>
                    <a:pt x="11" y="14"/>
                  </a:lnTo>
                  <a:lnTo>
                    <a:pt x="9" y="10"/>
                  </a:lnTo>
                  <a:close/>
                </a:path>
              </a:pathLst>
            </a:custGeom>
            <a:solidFill>
              <a:srgbClr val="FD915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80" name="Google Shape;880;p148"/>
            <p:cNvSpPr/>
            <p:nvPr/>
          </p:nvSpPr>
          <p:spPr>
            <a:xfrm>
              <a:off x="7480495" y="2227213"/>
              <a:ext cx="317051" cy="205746"/>
            </a:xfrm>
            <a:custGeom>
              <a:rect b="b" l="l" r="r" t="t"/>
              <a:pathLst>
                <a:path extrusionOk="0" h="122" w="188">
                  <a:moveTo>
                    <a:pt x="165" y="90"/>
                  </a:moveTo>
                  <a:lnTo>
                    <a:pt x="166" y="90"/>
                  </a:lnTo>
                  <a:lnTo>
                    <a:pt x="169" y="90"/>
                  </a:lnTo>
                  <a:lnTo>
                    <a:pt x="171" y="91"/>
                  </a:lnTo>
                  <a:lnTo>
                    <a:pt x="171" y="89"/>
                  </a:lnTo>
                  <a:lnTo>
                    <a:pt x="178" y="83"/>
                  </a:lnTo>
                  <a:lnTo>
                    <a:pt x="186" y="78"/>
                  </a:lnTo>
                  <a:lnTo>
                    <a:pt x="188" y="72"/>
                  </a:lnTo>
                  <a:lnTo>
                    <a:pt x="188" y="71"/>
                  </a:lnTo>
                  <a:lnTo>
                    <a:pt x="183" y="67"/>
                  </a:lnTo>
                  <a:lnTo>
                    <a:pt x="179" y="63"/>
                  </a:lnTo>
                  <a:lnTo>
                    <a:pt x="177" y="59"/>
                  </a:lnTo>
                  <a:lnTo>
                    <a:pt x="173" y="57"/>
                  </a:lnTo>
                  <a:lnTo>
                    <a:pt x="170" y="55"/>
                  </a:lnTo>
                  <a:lnTo>
                    <a:pt x="171" y="50"/>
                  </a:lnTo>
                  <a:lnTo>
                    <a:pt x="171" y="45"/>
                  </a:lnTo>
                  <a:lnTo>
                    <a:pt x="170" y="39"/>
                  </a:lnTo>
                  <a:lnTo>
                    <a:pt x="171" y="34"/>
                  </a:lnTo>
                  <a:lnTo>
                    <a:pt x="174" y="32"/>
                  </a:lnTo>
                  <a:lnTo>
                    <a:pt x="176" y="28"/>
                  </a:lnTo>
                  <a:lnTo>
                    <a:pt x="177" y="25"/>
                  </a:lnTo>
                  <a:lnTo>
                    <a:pt x="179" y="20"/>
                  </a:lnTo>
                  <a:lnTo>
                    <a:pt x="176" y="18"/>
                  </a:lnTo>
                  <a:lnTo>
                    <a:pt x="173" y="18"/>
                  </a:lnTo>
                  <a:lnTo>
                    <a:pt x="170" y="17"/>
                  </a:lnTo>
                  <a:lnTo>
                    <a:pt x="166" y="10"/>
                  </a:lnTo>
                  <a:lnTo>
                    <a:pt x="162" y="5"/>
                  </a:lnTo>
                  <a:lnTo>
                    <a:pt x="154" y="0"/>
                  </a:lnTo>
                  <a:lnTo>
                    <a:pt x="24" y="23"/>
                  </a:lnTo>
                  <a:lnTo>
                    <a:pt x="22" y="13"/>
                  </a:lnTo>
                  <a:lnTo>
                    <a:pt x="16" y="17"/>
                  </a:lnTo>
                  <a:lnTo>
                    <a:pt x="11" y="21"/>
                  </a:lnTo>
                  <a:lnTo>
                    <a:pt x="6" y="24"/>
                  </a:lnTo>
                  <a:lnTo>
                    <a:pt x="0" y="28"/>
                  </a:lnTo>
                  <a:lnTo>
                    <a:pt x="16" y="122"/>
                  </a:lnTo>
                  <a:lnTo>
                    <a:pt x="160" y="95"/>
                  </a:lnTo>
                  <a:lnTo>
                    <a:pt x="162" y="92"/>
                  </a:lnTo>
                  <a:lnTo>
                    <a:pt x="165" y="90"/>
                  </a:ln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81" name="Google Shape;881;p148"/>
            <p:cNvSpPr/>
            <p:nvPr/>
          </p:nvSpPr>
          <p:spPr>
            <a:xfrm>
              <a:off x="7183681" y="3051885"/>
              <a:ext cx="490754" cy="384509"/>
            </a:xfrm>
            <a:custGeom>
              <a:rect b="b" l="l" r="r" t="t"/>
              <a:pathLst>
                <a:path extrusionOk="0" h="228" w="291">
                  <a:moveTo>
                    <a:pt x="194" y="0"/>
                  </a:moveTo>
                  <a:lnTo>
                    <a:pt x="194" y="0"/>
                  </a:lnTo>
                  <a:lnTo>
                    <a:pt x="200" y="0"/>
                  </a:lnTo>
                  <a:lnTo>
                    <a:pt x="209" y="2"/>
                  </a:lnTo>
                  <a:lnTo>
                    <a:pt x="210" y="7"/>
                  </a:lnTo>
                  <a:lnTo>
                    <a:pt x="211" y="10"/>
                  </a:lnTo>
                  <a:lnTo>
                    <a:pt x="215" y="12"/>
                  </a:lnTo>
                  <a:lnTo>
                    <a:pt x="218" y="17"/>
                  </a:lnTo>
                  <a:lnTo>
                    <a:pt x="223" y="30"/>
                  </a:lnTo>
                  <a:lnTo>
                    <a:pt x="229" y="40"/>
                  </a:lnTo>
                  <a:lnTo>
                    <a:pt x="237" y="55"/>
                  </a:lnTo>
                  <a:lnTo>
                    <a:pt x="241" y="62"/>
                  </a:lnTo>
                  <a:lnTo>
                    <a:pt x="251" y="77"/>
                  </a:lnTo>
                  <a:lnTo>
                    <a:pt x="256" y="81"/>
                  </a:lnTo>
                  <a:lnTo>
                    <a:pt x="259" y="84"/>
                  </a:lnTo>
                  <a:lnTo>
                    <a:pt x="259" y="87"/>
                  </a:lnTo>
                  <a:lnTo>
                    <a:pt x="259" y="96"/>
                  </a:lnTo>
                  <a:lnTo>
                    <a:pt x="256" y="86"/>
                  </a:lnTo>
                  <a:lnTo>
                    <a:pt x="255" y="96"/>
                  </a:lnTo>
                  <a:lnTo>
                    <a:pt x="261" y="106"/>
                  </a:lnTo>
                  <a:lnTo>
                    <a:pt x="268" y="116"/>
                  </a:lnTo>
                  <a:lnTo>
                    <a:pt x="275" y="129"/>
                  </a:lnTo>
                  <a:lnTo>
                    <a:pt x="280" y="137"/>
                  </a:lnTo>
                  <a:lnTo>
                    <a:pt x="286" y="144"/>
                  </a:lnTo>
                  <a:lnTo>
                    <a:pt x="289" y="153"/>
                  </a:lnTo>
                  <a:lnTo>
                    <a:pt x="291" y="168"/>
                  </a:lnTo>
                  <a:lnTo>
                    <a:pt x="291" y="176"/>
                  </a:lnTo>
                  <a:lnTo>
                    <a:pt x="291" y="185"/>
                  </a:lnTo>
                  <a:lnTo>
                    <a:pt x="291" y="193"/>
                  </a:lnTo>
                  <a:lnTo>
                    <a:pt x="288" y="196"/>
                  </a:lnTo>
                  <a:lnTo>
                    <a:pt x="286" y="200"/>
                  </a:lnTo>
                  <a:lnTo>
                    <a:pt x="286" y="205"/>
                  </a:lnTo>
                  <a:lnTo>
                    <a:pt x="287" y="211"/>
                  </a:lnTo>
                  <a:lnTo>
                    <a:pt x="286" y="218"/>
                  </a:lnTo>
                  <a:lnTo>
                    <a:pt x="283" y="225"/>
                  </a:lnTo>
                  <a:lnTo>
                    <a:pt x="280" y="227"/>
                  </a:lnTo>
                  <a:lnTo>
                    <a:pt x="277" y="228"/>
                  </a:lnTo>
                  <a:lnTo>
                    <a:pt x="279" y="224"/>
                  </a:lnTo>
                  <a:lnTo>
                    <a:pt x="281" y="222"/>
                  </a:lnTo>
                  <a:lnTo>
                    <a:pt x="281" y="217"/>
                  </a:lnTo>
                  <a:lnTo>
                    <a:pt x="280" y="217"/>
                  </a:lnTo>
                  <a:lnTo>
                    <a:pt x="274" y="221"/>
                  </a:lnTo>
                  <a:lnTo>
                    <a:pt x="270" y="222"/>
                  </a:lnTo>
                  <a:lnTo>
                    <a:pt x="267" y="221"/>
                  </a:lnTo>
                  <a:lnTo>
                    <a:pt x="264" y="222"/>
                  </a:lnTo>
                  <a:lnTo>
                    <a:pt x="261" y="224"/>
                  </a:lnTo>
                  <a:lnTo>
                    <a:pt x="259" y="223"/>
                  </a:lnTo>
                  <a:lnTo>
                    <a:pt x="255" y="222"/>
                  </a:lnTo>
                  <a:lnTo>
                    <a:pt x="253" y="219"/>
                  </a:lnTo>
                  <a:lnTo>
                    <a:pt x="254" y="217"/>
                  </a:lnTo>
                  <a:lnTo>
                    <a:pt x="255" y="217"/>
                  </a:lnTo>
                  <a:lnTo>
                    <a:pt x="262" y="218"/>
                  </a:lnTo>
                  <a:lnTo>
                    <a:pt x="264" y="217"/>
                  </a:lnTo>
                  <a:lnTo>
                    <a:pt x="263" y="216"/>
                  </a:lnTo>
                  <a:lnTo>
                    <a:pt x="260" y="214"/>
                  </a:lnTo>
                  <a:lnTo>
                    <a:pt x="256" y="215"/>
                  </a:lnTo>
                  <a:lnTo>
                    <a:pt x="253" y="212"/>
                  </a:lnTo>
                  <a:lnTo>
                    <a:pt x="250" y="207"/>
                  </a:lnTo>
                  <a:lnTo>
                    <a:pt x="246" y="203"/>
                  </a:lnTo>
                  <a:lnTo>
                    <a:pt x="245" y="200"/>
                  </a:lnTo>
                  <a:lnTo>
                    <a:pt x="242" y="196"/>
                  </a:lnTo>
                  <a:lnTo>
                    <a:pt x="237" y="195"/>
                  </a:lnTo>
                  <a:lnTo>
                    <a:pt x="233" y="193"/>
                  </a:lnTo>
                  <a:lnTo>
                    <a:pt x="229" y="192"/>
                  </a:lnTo>
                  <a:lnTo>
                    <a:pt x="225" y="181"/>
                  </a:lnTo>
                  <a:lnTo>
                    <a:pt x="223" y="177"/>
                  </a:lnTo>
                  <a:lnTo>
                    <a:pt x="220" y="174"/>
                  </a:lnTo>
                  <a:lnTo>
                    <a:pt x="219" y="172"/>
                  </a:lnTo>
                  <a:lnTo>
                    <a:pt x="216" y="169"/>
                  </a:lnTo>
                  <a:lnTo>
                    <a:pt x="213" y="167"/>
                  </a:lnTo>
                  <a:lnTo>
                    <a:pt x="214" y="163"/>
                  </a:lnTo>
                  <a:lnTo>
                    <a:pt x="215" y="161"/>
                  </a:lnTo>
                  <a:lnTo>
                    <a:pt x="212" y="155"/>
                  </a:lnTo>
                  <a:lnTo>
                    <a:pt x="209" y="156"/>
                  </a:lnTo>
                  <a:lnTo>
                    <a:pt x="209" y="158"/>
                  </a:lnTo>
                  <a:lnTo>
                    <a:pt x="209" y="163"/>
                  </a:lnTo>
                  <a:lnTo>
                    <a:pt x="207" y="163"/>
                  </a:lnTo>
                  <a:lnTo>
                    <a:pt x="205" y="161"/>
                  </a:lnTo>
                  <a:lnTo>
                    <a:pt x="202" y="158"/>
                  </a:lnTo>
                  <a:lnTo>
                    <a:pt x="197" y="150"/>
                  </a:lnTo>
                  <a:lnTo>
                    <a:pt x="194" y="147"/>
                  </a:lnTo>
                  <a:lnTo>
                    <a:pt x="193" y="146"/>
                  </a:lnTo>
                  <a:lnTo>
                    <a:pt x="194" y="144"/>
                  </a:lnTo>
                  <a:lnTo>
                    <a:pt x="192" y="140"/>
                  </a:lnTo>
                  <a:lnTo>
                    <a:pt x="189" y="139"/>
                  </a:lnTo>
                  <a:lnTo>
                    <a:pt x="192" y="133"/>
                  </a:lnTo>
                  <a:lnTo>
                    <a:pt x="194" y="130"/>
                  </a:lnTo>
                  <a:lnTo>
                    <a:pt x="195" y="127"/>
                  </a:lnTo>
                  <a:lnTo>
                    <a:pt x="196" y="124"/>
                  </a:lnTo>
                  <a:lnTo>
                    <a:pt x="194" y="121"/>
                  </a:lnTo>
                  <a:lnTo>
                    <a:pt x="193" y="125"/>
                  </a:lnTo>
                  <a:lnTo>
                    <a:pt x="191" y="124"/>
                  </a:lnTo>
                  <a:lnTo>
                    <a:pt x="191" y="122"/>
                  </a:lnTo>
                  <a:lnTo>
                    <a:pt x="188" y="118"/>
                  </a:lnTo>
                  <a:lnTo>
                    <a:pt x="187" y="118"/>
                  </a:lnTo>
                  <a:lnTo>
                    <a:pt x="187" y="119"/>
                  </a:lnTo>
                  <a:lnTo>
                    <a:pt x="188" y="121"/>
                  </a:lnTo>
                  <a:lnTo>
                    <a:pt x="189" y="124"/>
                  </a:lnTo>
                  <a:lnTo>
                    <a:pt x="189" y="127"/>
                  </a:lnTo>
                  <a:lnTo>
                    <a:pt x="189" y="128"/>
                  </a:lnTo>
                  <a:lnTo>
                    <a:pt x="187" y="130"/>
                  </a:lnTo>
                  <a:lnTo>
                    <a:pt x="186" y="129"/>
                  </a:lnTo>
                  <a:lnTo>
                    <a:pt x="184" y="127"/>
                  </a:lnTo>
                  <a:lnTo>
                    <a:pt x="181" y="122"/>
                  </a:lnTo>
                  <a:lnTo>
                    <a:pt x="180" y="120"/>
                  </a:lnTo>
                  <a:lnTo>
                    <a:pt x="180" y="116"/>
                  </a:lnTo>
                  <a:lnTo>
                    <a:pt x="180" y="110"/>
                  </a:lnTo>
                  <a:lnTo>
                    <a:pt x="182" y="106"/>
                  </a:lnTo>
                  <a:lnTo>
                    <a:pt x="183" y="98"/>
                  </a:lnTo>
                  <a:lnTo>
                    <a:pt x="183" y="93"/>
                  </a:lnTo>
                  <a:lnTo>
                    <a:pt x="182" y="86"/>
                  </a:lnTo>
                  <a:lnTo>
                    <a:pt x="180" y="79"/>
                  </a:lnTo>
                  <a:lnTo>
                    <a:pt x="177" y="77"/>
                  </a:lnTo>
                  <a:lnTo>
                    <a:pt x="174" y="72"/>
                  </a:lnTo>
                  <a:lnTo>
                    <a:pt x="168" y="71"/>
                  </a:lnTo>
                  <a:lnTo>
                    <a:pt x="165" y="71"/>
                  </a:lnTo>
                  <a:lnTo>
                    <a:pt x="163" y="67"/>
                  </a:lnTo>
                  <a:lnTo>
                    <a:pt x="160" y="66"/>
                  </a:lnTo>
                  <a:lnTo>
                    <a:pt x="156" y="61"/>
                  </a:lnTo>
                  <a:lnTo>
                    <a:pt x="152" y="60"/>
                  </a:lnTo>
                  <a:lnTo>
                    <a:pt x="151" y="55"/>
                  </a:lnTo>
                  <a:lnTo>
                    <a:pt x="149" y="53"/>
                  </a:lnTo>
                  <a:lnTo>
                    <a:pt x="143" y="48"/>
                  </a:lnTo>
                  <a:lnTo>
                    <a:pt x="138" y="44"/>
                  </a:lnTo>
                  <a:lnTo>
                    <a:pt x="134" y="42"/>
                  </a:lnTo>
                  <a:lnTo>
                    <a:pt x="130" y="39"/>
                  </a:lnTo>
                  <a:lnTo>
                    <a:pt x="127" y="38"/>
                  </a:lnTo>
                  <a:lnTo>
                    <a:pt x="122" y="38"/>
                  </a:lnTo>
                  <a:lnTo>
                    <a:pt x="117" y="39"/>
                  </a:lnTo>
                  <a:lnTo>
                    <a:pt x="116" y="42"/>
                  </a:lnTo>
                  <a:lnTo>
                    <a:pt x="117" y="45"/>
                  </a:lnTo>
                  <a:lnTo>
                    <a:pt x="116" y="47"/>
                  </a:lnTo>
                  <a:lnTo>
                    <a:pt x="114" y="47"/>
                  </a:lnTo>
                  <a:lnTo>
                    <a:pt x="112" y="45"/>
                  </a:lnTo>
                  <a:lnTo>
                    <a:pt x="107" y="49"/>
                  </a:lnTo>
                  <a:lnTo>
                    <a:pt x="101" y="54"/>
                  </a:lnTo>
                  <a:lnTo>
                    <a:pt x="94" y="56"/>
                  </a:lnTo>
                  <a:lnTo>
                    <a:pt x="83" y="59"/>
                  </a:lnTo>
                  <a:lnTo>
                    <a:pt x="83" y="53"/>
                  </a:lnTo>
                  <a:lnTo>
                    <a:pt x="80" y="50"/>
                  </a:lnTo>
                  <a:lnTo>
                    <a:pt x="77" y="49"/>
                  </a:lnTo>
                  <a:lnTo>
                    <a:pt x="72" y="46"/>
                  </a:lnTo>
                  <a:lnTo>
                    <a:pt x="76" y="44"/>
                  </a:lnTo>
                  <a:lnTo>
                    <a:pt x="77" y="43"/>
                  </a:lnTo>
                  <a:lnTo>
                    <a:pt x="70" y="42"/>
                  </a:lnTo>
                  <a:lnTo>
                    <a:pt x="70" y="39"/>
                  </a:lnTo>
                  <a:lnTo>
                    <a:pt x="72" y="39"/>
                  </a:lnTo>
                  <a:lnTo>
                    <a:pt x="73" y="37"/>
                  </a:lnTo>
                  <a:lnTo>
                    <a:pt x="73" y="35"/>
                  </a:lnTo>
                  <a:lnTo>
                    <a:pt x="72" y="35"/>
                  </a:lnTo>
                  <a:lnTo>
                    <a:pt x="70" y="36"/>
                  </a:lnTo>
                  <a:lnTo>
                    <a:pt x="70" y="37"/>
                  </a:lnTo>
                  <a:lnTo>
                    <a:pt x="69" y="38"/>
                  </a:lnTo>
                  <a:lnTo>
                    <a:pt x="67" y="36"/>
                  </a:lnTo>
                  <a:lnTo>
                    <a:pt x="62" y="36"/>
                  </a:lnTo>
                  <a:lnTo>
                    <a:pt x="64" y="39"/>
                  </a:lnTo>
                  <a:lnTo>
                    <a:pt x="65" y="39"/>
                  </a:lnTo>
                  <a:lnTo>
                    <a:pt x="66" y="43"/>
                  </a:lnTo>
                  <a:lnTo>
                    <a:pt x="65" y="43"/>
                  </a:lnTo>
                  <a:lnTo>
                    <a:pt x="61" y="41"/>
                  </a:lnTo>
                  <a:lnTo>
                    <a:pt x="57" y="38"/>
                  </a:lnTo>
                  <a:lnTo>
                    <a:pt x="53" y="37"/>
                  </a:lnTo>
                  <a:lnTo>
                    <a:pt x="44" y="37"/>
                  </a:lnTo>
                  <a:lnTo>
                    <a:pt x="41" y="35"/>
                  </a:lnTo>
                  <a:lnTo>
                    <a:pt x="39" y="33"/>
                  </a:lnTo>
                  <a:lnTo>
                    <a:pt x="36" y="33"/>
                  </a:lnTo>
                  <a:lnTo>
                    <a:pt x="26" y="35"/>
                  </a:lnTo>
                  <a:lnTo>
                    <a:pt x="19" y="35"/>
                  </a:lnTo>
                  <a:lnTo>
                    <a:pt x="14" y="38"/>
                  </a:lnTo>
                  <a:lnTo>
                    <a:pt x="11" y="39"/>
                  </a:lnTo>
                  <a:lnTo>
                    <a:pt x="7" y="32"/>
                  </a:lnTo>
                  <a:lnTo>
                    <a:pt x="6" y="27"/>
                  </a:lnTo>
                  <a:lnTo>
                    <a:pt x="2" y="22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3" y="16"/>
                  </a:lnTo>
                  <a:lnTo>
                    <a:pt x="10" y="14"/>
                  </a:lnTo>
                  <a:lnTo>
                    <a:pt x="18" y="12"/>
                  </a:lnTo>
                  <a:lnTo>
                    <a:pt x="93" y="6"/>
                  </a:lnTo>
                  <a:lnTo>
                    <a:pt x="98" y="16"/>
                  </a:lnTo>
                  <a:lnTo>
                    <a:pt x="189" y="11"/>
                  </a:lnTo>
                  <a:lnTo>
                    <a:pt x="190" y="19"/>
                  </a:lnTo>
                  <a:lnTo>
                    <a:pt x="197" y="19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82" name="Google Shape;882;p148"/>
            <p:cNvSpPr/>
            <p:nvPr/>
          </p:nvSpPr>
          <p:spPr>
            <a:xfrm>
              <a:off x="6802545" y="2950697"/>
              <a:ext cx="306933" cy="271518"/>
            </a:xfrm>
            <a:custGeom>
              <a:rect b="b" l="l" r="r" t="t"/>
              <a:pathLst>
                <a:path extrusionOk="0" h="161" w="182">
                  <a:moveTo>
                    <a:pt x="181" y="149"/>
                  </a:moveTo>
                  <a:lnTo>
                    <a:pt x="179" y="149"/>
                  </a:lnTo>
                  <a:lnTo>
                    <a:pt x="176" y="147"/>
                  </a:lnTo>
                  <a:lnTo>
                    <a:pt x="175" y="147"/>
                  </a:lnTo>
                  <a:lnTo>
                    <a:pt x="173" y="147"/>
                  </a:lnTo>
                  <a:lnTo>
                    <a:pt x="171" y="146"/>
                  </a:lnTo>
                  <a:lnTo>
                    <a:pt x="166" y="143"/>
                  </a:lnTo>
                  <a:lnTo>
                    <a:pt x="165" y="143"/>
                  </a:lnTo>
                  <a:lnTo>
                    <a:pt x="160" y="139"/>
                  </a:lnTo>
                  <a:lnTo>
                    <a:pt x="158" y="137"/>
                  </a:lnTo>
                  <a:lnTo>
                    <a:pt x="155" y="136"/>
                  </a:lnTo>
                  <a:lnTo>
                    <a:pt x="152" y="134"/>
                  </a:lnTo>
                  <a:lnTo>
                    <a:pt x="150" y="132"/>
                  </a:lnTo>
                  <a:lnTo>
                    <a:pt x="153" y="132"/>
                  </a:lnTo>
                  <a:lnTo>
                    <a:pt x="155" y="130"/>
                  </a:lnTo>
                  <a:lnTo>
                    <a:pt x="160" y="130"/>
                  </a:lnTo>
                  <a:lnTo>
                    <a:pt x="161" y="128"/>
                  </a:lnTo>
                  <a:lnTo>
                    <a:pt x="166" y="128"/>
                  </a:lnTo>
                  <a:lnTo>
                    <a:pt x="168" y="126"/>
                  </a:lnTo>
                  <a:lnTo>
                    <a:pt x="165" y="121"/>
                  </a:lnTo>
                  <a:lnTo>
                    <a:pt x="162" y="118"/>
                  </a:lnTo>
                  <a:lnTo>
                    <a:pt x="161" y="118"/>
                  </a:lnTo>
                  <a:lnTo>
                    <a:pt x="151" y="121"/>
                  </a:lnTo>
                  <a:lnTo>
                    <a:pt x="148" y="122"/>
                  </a:lnTo>
                  <a:lnTo>
                    <a:pt x="145" y="122"/>
                  </a:lnTo>
                  <a:lnTo>
                    <a:pt x="145" y="121"/>
                  </a:lnTo>
                  <a:lnTo>
                    <a:pt x="148" y="119"/>
                  </a:lnTo>
                  <a:lnTo>
                    <a:pt x="151" y="118"/>
                  </a:lnTo>
                  <a:lnTo>
                    <a:pt x="154" y="116"/>
                  </a:lnTo>
                  <a:lnTo>
                    <a:pt x="154" y="114"/>
                  </a:lnTo>
                  <a:lnTo>
                    <a:pt x="154" y="110"/>
                  </a:lnTo>
                  <a:lnTo>
                    <a:pt x="153" y="103"/>
                  </a:lnTo>
                  <a:lnTo>
                    <a:pt x="150" y="99"/>
                  </a:lnTo>
                  <a:lnTo>
                    <a:pt x="148" y="95"/>
                  </a:lnTo>
                  <a:lnTo>
                    <a:pt x="149" y="79"/>
                  </a:lnTo>
                  <a:lnTo>
                    <a:pt x="84" y="82"/>
                  </a:lnTo>
                  <a:lnTo>
                    <a:pt x="83" y="78"/>
                  </a:lnTo>
                  <a:lnTo>
                    <a:pt x="83" y="75"/>
                  </a:lnTo>
                  <a:lnTo>
                    <a:pt x="84" y="73"/>
                  </a:lnTo>
                  <a:lnTo>
                    <a:pt x="87" y="71"/>
                  </a:lnTo>
                  <a:lnTo>
                    <a:pt x="87" y="66"/>
                  </a:lnTo>
                  <a:lnTo>
                    <a:pt x="87" y="64"/>
                  </a:lnTo>
                  <a:lnTo>
                    <a:pt x="88" y="61"/>
                  </a:lnTo>
                  <a:lnTo>
                    <a:pt x="89" y="60"/>
                  </a:lnTo>
                  <a:lnTo>
                    <a:pt x="90" y="58"/>
                  </a:lnTo>
                  <a:lnTo>
                    <a:pt x="91" y="51"/>
                  </a:lnTo>
                  <a:lnTo>
                    <a:pt x="93" y="49"/>
                  </a:lnTo>
                  <a:lnTo>
                    <a:pt x="97" y="43"/>
                  </a:lnTo>
                  <a:lnTo>
                    <a:pt x="98" y="41"/>
                  </a:lnTo>
                  <a:lnTo>
                    <a:pt x="98" y="37"/>
                  </a:lnTo>
                  <a:lnTo>
                    <a:pt x="99" y="37"/>
                  </a:lnTo>
                  <a:lnTo>
                    <a:pt x="102" y="34"/>
                  </a:lnTo>
                  <a:lnTo>
                    <a:pt x="103" y="26"/>
                  </a:lnTo>
                  <a:lnTo>
                    <a:pt x="102" y="23"/>
                  </a:lnTo>
                  <a:lnTo>
                    <a:pt x="99" y="21"/>
                  </a:lnTo>
                  <a:lnTo>
                    <a:pt x="99" y="19"/>
                  </a:lnTo>
                  <a:lnTo>
                    <a:pt x="98" y="14"/>
                  </a:lnTo>
                  <a:lnTo>
                    <a:pt x="98" y="13"/>
                  </a:lnTo>
                  <a:lnTo>
                    <a:pt x="97" y="11"/>
                  </a:lnTo>
                  <a:lnTo>
                    <a:pt x="94" y="9"/>
                  </a:lnTo>
                  <a:lnTo>
                    <a:pt x="98" y="7"/>
                  </a:lnTo>
                  <a:lnTo>
                    <a:pt x="98" y="5"/>
                  </a:lnTo>
                  <a:lnTo>
                    <a:pt x="97" y="2"/>
                  </a:lnTo>
                  <a:lnTo>
                    <a:pt x="94" y="0"/>
                  </a:lnTo>
                  <a:lnTo>
                    <a:pt x="0" y="3"/>
                  </a:lnTo>
                  <a:lnTo>
                    <a:pt x="0" y="47"/>
                  </a:lnTo>
                  <a:lnTo>
                    <a:pt x="7" y="53"/>
                  </a:lnTo>
                  <a:lnTo>
                    <a:pt x="7" y="55"/>
                  </a:lnTo>
                  <a:lnTo>
                    <a:pt x="11" y="64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3" y="75"/>
                  </a:lnTo>
                  <a:lnTo>
                    <a:pt x="15" y="83"/>
                  </a:lnTo>
                  <a:lnTo>
                    <a:pt x="17" y="89"/>
                  </a:lnTo>
                  <a:lnTo>
                    <a:pt x="13" y="94"/>
                  </a:lnTo>
                  <a:lnTo>
                    <a:pt x="11" y="102"/>
                  </a:lnTo>
                  <a:lnTo>
                    <a:pt x="11" y="105"/>
                  </a:lnTo>
                  <a:lnTo>
                    <a:pt x="9" y="110"/>
                  </a:lnTo>
                  <a:lnTo>
                    <a:pt x="12" y="117"/>
                  </a:lnTo>
                  <a:lnTo>
                    <a:pt x="12" y="121"/>
                  </a:lnTo>
                  <a:lnTo>
                    <a:pt x="9" y="131"/>
                  </a:lnTo>
                  <a:lnTo>
                    <a:pt x="6" y="136"/>
                  </a:lnTo>
                  <a:lnTo>
                    <a:pt x="10" y="136"/>
                  </a:lnTo>
                  <a:lnTo>
                    <a:pt x="15" y="136"/>
                  </a:lnTo>
                  <a:lnTo>
                    <a:pt x="18" y="134"/>
                  </a:lnTo>
                  <a:lnTo>
                    <a:pt x="22" y="134"/>
                  </a:lnTo>
                  <a:lnTo>
                    <a:pt x="25" y="134"/>
                  </a:lnTo>
                  <a:lnTo>
                    <a:pt x="34" y="136"/>
                  </a:lnTo>
                  <a:lnTo>
                    <a:pt x="39" y="137"/>
                  </a:lnTo>
                  <a:lnTo>
                    <a:pt x="44" y="139"/>
                  </a:lnTo>
                  <a:lnTo>
                    <a:pt x="51" y="142"/>
                  </a:lnTo>
                  <a:lnTo>
                    <a:pt x="64" y="142"/>
                  </a:lnTo>
                  <a:lnTo>
                    <a:pt x="72" y="142"/>
                  </a:lnTo>
                  <a:lnTo>
                    <a:pt x="79" y="142"/>
                  </a:lnTo>
                  <a:lnTo>
                    <a:pt x="80" y="141"/>
                  </a:lnTo>
                  <a:lnTo>
                    <a:pt x="78" y="138"/>
                  </a:lnTo>
                  <a:lnTo>
                    <a:pt x="73" y="138"/>
                  </a:lnTo>
                  <a:lnTo>
                    <a:pt x="72" y="138"/>
                  </a:lnTo>
                  <a:lnTo>
                    <a:pt x="70" y="137"/>
                  </a:lnTo>
                  <a:lnTo>
                    <a:pt x="71" y="134"/>
                  </a:lnTo>
                  <a:lnTo>
                    <a:pt x="72" y="132"/>
                  </a:lnTo>
                  <a:lnTo>
                    <a:pt x="77" y="132"/>
                  </a:lnTo>
                  <a:lnTo>
                    <a:pt x="84" y="135"/>
                  </a:lnTo>
                  <a:lnTo>
                    <a:pt x="91" y="141"/>
                  </a:lnTo>
                  <a:lnTo>
                    <a:pt x="97" y="142"/>
                  </a:lnTo>
                  <a:lnTo>
                    <a:pt x="101" y="140"/>
                  </a:lnTo>
                  <a:lnTo>
                    <a:pt x="100" y="144"/>
                  </a:lnTo>
                  <a:lnTo>
                    <a:pt x="98" y="150"/>
                  </a:lnTo>
                  <a:lnTo>
                    <a:pt x="100" y="153"/>
                  </a:lnTo>
                  <a:lnTo>
                    <a:pt x="106" y="155"/>
                  </a:lnTo>
                  <a:lnTo>
                    <a:pt x="111" y="155"/>
                  </a:lnTo>
                  <a:lnTo>
                    <a:pt x="115" y="158"/>
                  </a:lnTo>
                  <a:lnTo>
                    <a:pt x="119" y="158"/>
                  </a:lnTo>
                  <a:lnTo>
                    <a:pt x="121" y="154"/>
                  </a:lnTo>
                  <a:lnTo>
                    <a:pt x="125" y="150"/>
                  </a:lnTo>
                  <a:lnTo>
                    <a:pt x="128" y="149"/>
                  </a:lnTo>
                  <a:lnTo>
                    <a:pt x="132" y="150"/>
                  </a:lnTo>
                  <a:lnTo>
                    <a:pt x="136" y="155"/>
                  </a:lnTo>
                  <a:lnTo>
                    <a:pt x="140" y="155"/>
                  </a:lnTo>
                  <a:lnTo>
                    <a:pt x="142" y="153"/>
                  </a:lnTo>
                  <a:lnTo>
                    <a:pt x="140" y="145"/>
                  </a:lnTo>
                  <a:lnTo>
                    <a:pt x="140" y="143"/>
                  </a:lnTo>
                  <a:lnTo>
                    <a:pt x="142" y="141"/>
                  </a:lnTo>
                  <a:lnTo>
                    <a:pt x="146" y="141"/>
                  </a:lnTo>
                  <a:lnTo>
                    <a:pt x="150" y="143"/>
                  </a:lnTo>
                  <a:lnTo>
                    <a:pt x="150" y="147"/>
                  </a:lnTo>
                  <a:lnTo>
                    <a:pt x="158" y="148"/>
                  </a:lnTo>
                  <a:lnTo>
                    <a:pt x="165" y="151"/>
                  </a:lnTo>
                  <a:lnTo>
                    <a:pt x="168" y="154"/>
                  </a:lnTo>
                  <a:lnTo>
                    <a:pt x="166" y="157"/>
                  </a:lnTo>
                  <a:lnTo>
                    <a:pt x="165" y="161"/>
                  </a:lnTo>
                  <a:lnTo>
                    <a:pt x="169" y="161"/>
                  </a:lnTo>
                  <a:lnTo>
                    <a:pt x="171" y="158"/>
                  </a:lnTo>
                  <a:lnTo>
                    <a:pt x="173" y="156"/>
                  </a:lnTo>
                  <a:lnTo>
                    <a:pt x="176" y="158"/>
                  </a:lnTo>
                  <a:lnTo>
                    <a:pt x="176" y="160"/>
                  </a:lnTo>
                  <a:lnTo>
                    <a:pt x="178" y="157"/>
                  </a:lnTo>
                  <a:lnTo>
                    <a:pt x="181" y="154"/>
                  </a:lnTo>
                  <a:lnTo>
                    <a:pt x="182" y="153"/>
                  </a:lnTo>
                  <a:lnTo>
                    <a:pt x="181" y="149"/>
                  </a:lnTo>
                  <a:close/>
                </a:path>
              </a:pathLst>
            </a:custGeom>
            <a:solidFill>
              <a:srgbClr val="FD915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83" name="Google Shape;883;p148"/>
            <p:cNvSpPr/>
            <p:nvPr/>
          </p:nvSpPr>
          <p:spPr>
            <a:xfrm>
              <a:off x="6765443" y="2707850"/>
              <a:ext cx="274890" cy="247908"/>
            </a:xfrm>
            <a:custGeom>
              <a:rect b="b" l="l" r="r" t="t"/>
              <a:pathLst>
                <a:path extrusionOk="0" h="147" w="163">
                  <a:moveTo>
                    <a:pt x="6" y="123"/>
                  </a:moveTo>
                  <a:lnTo>
                    <a:pt x="4" y="121"/>
                  </a:lnTo>
                  <a:lnTo>
                    <a:pt x="7" y="124"/>
                  </a:lnTo>
                  <a:lnTo>
                    <a:pt x="10" y="125"/>
                  </a:lnTo>
                  <a:lnTo>
                    <a:pt x="12" y="123"/>
                  </a:lnTo>
                  <a:lnTo>
                    <a:pt x="22" y="124"/>
                  </a:lnTo>
                  <a:lnTo>
                    <a:pt x="22" y="147"/>
                  </a:lnTo>
                  <a:lnTo>
                    <a:pt x="116" y="144"/>
                  </a:lnTo>
                  <a:lnTo>
                    <a:pt x="117" y="144"/>
                  </a:lnTo>
                  <a:lnTo>
                    <a:pt x="119" y="139"/>
                  </a:lnTo>
                  <a:lnTo>
                    <a:pt x="120" y="136"/>
                  </a:lnTo>
                  <a:lnTo>
                    <a:pt x="119" y="133"/>
                  </a:lnTo>
                  <a:lnTo>
                    <a:pt x="119" y="127"/>
                  </a:lnTo>
                  <a:lnTo>
                    <a:pt x="119" y="125"/>
                  </a:lnTo>
                  <a:lnTo>
                    <a:pt x="117" y="122"/>
                  </a:lnTo>
                  <a:lnTo>
                    <a:pt x="116" y="121"/>
                  </a:lnTo>
                  <a:lnTo>
                    <a:pt x="116" y="119"/>
                  </a:lnTo>
                  <a:lnTo>
                    <a:pt x="117" y="117"/>
                  </a:lnTo>
                  <a:lnTo>
                    <a:pt x="116" y="116"/>
                  </a:lnTo>
                  <a:lnTo>
                    <a:pt x="118" y="113"/>
                  </a:lnTo>
                  <a:lnTo>
                    <a:pt x="121" y="109"/>
                  </a:lnTo>
                  <a:lnTo>
                    <a:pt x="122" y="109"/>
                  </a:lnTo>
                  <a:lnTo>
                    <a:pt x="121" y="107"/>
                  </a:lnTo>
                  <a:lnTo>
                    <a:pt x="123" y="103"/>
                  </a:lnTo>
                  <a:lnTo>
                    <a:pt x="125" y="100"/>
                  </a:lnTo>
                  <a:lnTo>
                    <a:pt x="123" y="99"/>
                  </a:lnTo>
                  <a:lnTo>
                    <a:pt x="124" y="95"/>
                  </a:lnTo>
                  <a:lnTo>
                    <a:pt x="127" y="92"/>
                  </a:lnTo>
                  <a:lnTo>
                    <a:pt x="132" y="86"/>
                  </a:lnTo>
                  <a:lnTo>
                    <a:pt x="135" y="81"/>
                  </a:lnTo>
                  <a:lnTo>
                    <a:pt x="135" y="77"/>
                  </a:lnTo>
                  <a:lnTo>
                    <a:pt x="137" y="72"/>
                  </a:lnTo>
                  <a:lnTo>
                    <a:pt x="138" y="72"/>
                  </a:lnTo>
                  <a:lnTo>
                    <a:pt x="140" y="70"/>
                  </a:lnTo>
                  <a:lnTo>
                    <a:pt x="141" y="67"/>
                  </a:lnTo>
                  <a:lnTo>
                    <a:pt x="143" y="65"/>
                  </a:lnTo>
                  <a:lnTo>
                    <a:pt x="147" y="63"/>
                  </a:lnTo>
                  <a:lnTo>
                    <a:pt x="146" y="60"/>
                  </a:lnTo>
                  <a:lnTo>
                    <a:pt x="148" y="58"/>
                  </a:lnTo>
                  <a:lnTo>
                    <a:pt x="150" y="54"/>
                  </a:lnTo>
                  <a:lnTo>
                    <a:pt x="150" y="48"/>
                  </a:lnTo>
                  <a:lnTo>
                    <a:pt x="150" y="43"/>
                  </a:lnTo>
                  <a:lnTo>
                    <a:pt x="153" y="39"/>
                  </a:lnTo>
                  <a:lnTo>
                    <a:pt x="156" y="37"/>
                  </a:lnTo>
                  <a:lnTo>
                    <a:pt x="156" y="35"/>
                  </a:lnTo>
                  <a:lnTo>
                    <a:pt x="157" y="33"/>
                  </a:lnTo>
                  <a:lnTo>
                    <a:pt x="157" y="29"/>
                  </a:lnTo>
                  <a:lnTo>
                    <a:pt x="160" y="28"/>
                  </a:lnTo>
                  <a:lnTo>
                    <a:pt x="161" y="26"/>
                  </a:lnTo>
                  <a:lnTo>
                    <a:pt x="162" y="24"/>
                  </a:lnTo>
                  <a:lnTo>
                    <a:pt x="163" y="22"/>
                  </a:lnTo>
                  <a:lnTo>
                    <a:pt x="163" y="19"/>
                  </a:lnTo>
                  <a:lnTo>
                    <a:pt x="138" y="20"/>
                  </a:lnTo>
                  <a:lnTo>
                    <a:pt x="148" y="5"/>
                  </a:lnTo>
                  <a:lnTo>
                    <a:pt x="147" y="0"/>
                  </a:lnTo>
                  <a:lnTo>
                    <a:pt x="0" y="4"/>
                  </a:lnTo>
                  <a:lnTo>
                    <a:pt x="7" y="47"/>
                  </a:lnTo>
                  <a:lnTo>
                    <a:pt x="6" y="123"/>
                  </a:lnTo>
                  <a:close/>
                </a:path>
              </a:pathLst>
            </a:custGeom>
            <a:solidFill>
              <a:srgbClr val="FD915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84" name="Google Shape;884;p148"/>
            <p:cNvSpPr/>
            <p:nvPr/>
          </p:nvSpPr>
          <p:spPr>
            <a:xfrm>
              <a:off x="7011664" y="2657257"/>
              <a:ext cx="465458" cy="151779"/>
            </a:xfrm>
            <a:custGeom>
              <a:rect b="b" l="l" r="r" t="t"/>
              <a:pathLst>
                <a:path extrusionOk="0" h="107" w="326">
                  <a:moveTo>
                    <a:pt x="193" y="14"/>
                  </a:moveTo>
                  <a:cubicBezTo>
                    <a:pt x="83" y="21"/>
                    <a:pt x="83" y="21"/>
                    <a:pt x="83" y="21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3" y="49"/>
                    <a:pt x="23" y="50"/>
                  </a:cubicBezTo>
                  <a:cubicBezTo>
                    <a:pt x="24" y="51"/>
                    <a:pt x="22" y="52"/>
                    <a:pt x="22" y="52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92"/>
                    <a:pt x="5" y="92"/>
                    <a:pt x="5" y="92"/>
                  </a:cubicBezTo>
                  <a:cubicBezTo>
                    <a:pt x="5" y="99"/>
                    <a:pt x="5" y="99"/>
                    <a:pt x="5" y="99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232" y="89"/>
                    <a:pt x="232" y="89"/>
                    <a:pt x="232" y="89"/>
                  </a:cubicBezTo>
                  <a:cubicBezTo>
                    <a:pt x="232" y="89"/>
                    <a:pt x="232" y="89"/>
                    <a:pt x="232" y="89"/>
                  </a:cubicBezTo>
                  <a:cubicBezTo>
                    <a:pt x="232" y="88"/>
                    <a:pt x="232" y="88"/>
                    <a:pt x="232" y="88"/>
                  </a:cubicBezTo>
                  <a:cubicBezTo>
                    <a:pt x="233" y="82"/>
                    <a:pt x="233" y="82"/>
                    <a:pt x="233" y="82"/>
                  </a:cubicBezTo>
                  <a:cubicBezTo>
                    <a:pt x="233" y="79"/>
                    <a:pt x="233" y="79"/>
                    <a:pt x="233" y="79"/>
                  </a:cubicBezTo>
                  <a:cubicBezTo>
                    <a:pt x="237" y="75"/>
                    <a:pt x="237" y="75"/>
                    <a:pt x="237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4" y="72"/>
                    <a:pt x="244" y="72"/>
                    <a:pt x="244" y="72"/>
                  </a:cubicBezTo>
                  <a:cubicBezTo>
                    <a:pt x="243" y="68"/>
                    <a:pt x="243" y="68"/>
                    <a:pt x="243" y="68"/>
                  </a:cubicBezTo>
                  <a:cubicBezTo>
                    <a:pt x="246" y="64"/>
                    <a:pt x="246" y="64"/>
                    <a:pt x="246" y="64"/>
                  </a:cubicBezTo>
                  <a:cubicBezTo>
                    <a:pt x="280" y="44"/>
                    <a:pt x="280" y="44"/>
                    <a:pt x="280" y="44"/>
                  </a:cubicBezTo>
                  <a:cubicBezTo>
                    <a:pt x="285" y="41"/>
                    <a:pt x="285" y="41"/>
                    <a:pt x="285" y="41"/>
                  </a:cubicBezTo>
                  <a:cubicBezTo>
                    <a:pt x="287" y="37"/>
                    <a:pt x="287" y="37"/>
                    <a:pt x="287" y="37"/>
                  </a:cubicBezTo>
                  <a:cubicBezTo>
                    <a:pt x="291" y="31"/>
                    <a:pt x="291" y="31"/>
                    <a:pt x="291" y="31"/>
                  </a:cubicBezTo>
                  <a:cubicBezTo>
                    <a:pt x="294" y="31"/>
                    <a:pt x="294" y="31"/>
                    <a:pt x="294" y="31"/>
                  </a:cubicBezTo>
                  <a:cubicBezTo>
                    <a:pt x="297" y="35"/>
                    <a:pt x="297" y="35"/>
                    <a:pt x="297" y="35"/>
                  </a:cubicBezTo>
                  <a:cubicBezTo>
                    <a:pt x="301" y="31"/>
                    <a:pt x="301" y="31"/>
                    <a:pt x="301" y="31"/>
                  </a:cubicBezTo>
                  <a:cubicBezTo>
                    <a:pt x="306" y="25"/>
                    <a:pt x="306" y="25"/>
                    <a:pt x="306" y="25"/>
                  </a:cubicBezTo>
                  <a:cubicBezTo>
                    <a:pt x="317" y="23"/>
                    <a:pt x="317" y="23"/>
                    <a:pt x="317" y="23"/>
                  </a:cubicBezTo>
                  <a:cubicBezTo>
                    <a:pt x="318" y="19"/>
                    <a:pt x="318" y="19"/>
                    <a:pt x="318" y="19"/>
                  </a:cubicBezTo>
                  <a:cubicBezTo>
                    <a:pt x="321" y="14"/>
                    <a:pt x="321" y="14"/>
                    <a:pt x="321" y="14"/>
                  </a:cubicBezTo>
                  <a:cubicBezTo>
                    <a:pt x="325" y="12"/>
                    <a:pt x="325" y="12"/>
                    <a:pt x="325" y="12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26" y="0"/>
                    <a:pt x="326" y="0"/>
                    <a:pt x="326" y="0"/>
                  </a:cubicBezTo>
                  <a:lnTo>
                    <a:pt x="193" y="14"/>
                  </a:ln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85" name="Google Shape;885;p148"/>
            <p:cNvSpPr/>
            <p:nvPr/>
          </p:nvSpPr>
          <p:spPr>
            <a:xfrm>
              <a:off x="7342207" y="2606663"/>
              <a:ext cx="465458" cy="205746"/>
            </a:xfrm>
            <a:custGeom>
              <a:rect b="b" l="l" r="r" t="t"/>
              <a:pathLst>
                <a:path extrusionOk="0" h="144" w="326">
                  <a:moveTo>
                    <a:pt x="324" y="34"/>
                  </a:moveTo>
                  <a:cubicBezTo>
                    <a:pt x="322" y="31"/>
                    <a:pt x="322" y="31"/>
                    <a:pt x="322" y="31"/>
                  </a:cubicBezTo>
                  <a:cubicBezTo>
                    <a:pt x="320" y="28"/>
                    <a:pt x="320" y="28"/>
                    <a:pt x="320" y="28"/>
                  </a:cubicBezTo>
                  <a:cubicBezTo>
                    <a:pt x="317" y="28"/>
                    <a:pt x="317" y="28"/>
                    <a:pt x="317" y="28"/>
                  </a:cubicBezTo>
                  <a:cubicBezTo>
                    <a:pt x="316" y="29"/>
                    <a:pt x="316" y="29"/>
                    <a:pt x="316" y="29"/>
                  </a:cubicBezTo>
                  <a:cubicBezTo>
                    <a:pt x="315" y="38"/>
                    <a:pt x="315" y="38"/>
                    <a:pt x="315" y="38"/>
                  </a:cubicBezTo>
                  <a:cubicBezTo>
                    <a:pt x="315" y="40"/>
                    <a:pt x="315" y="40"/>
                    <a:pt x="315" y="40"/>
                  </a:cubicBezTo>
                  <a:cubicBezTo>
                    <a:pt x="312" y="38"/>
                    <a:pt x="312" y="38"/>
                    <a:pt x="312" y="38"/>
                  </a:cubicBezTo>
                  <a:cubicBezTo>
                    <a:pt x="311" y="32"/>
                    <a:pt x="311" y="32"/>
                    <a:pt x="311" y="32"/>
                  </a:cubicBezTo>
                  <a:cubicBezTo>
                    <a:pt x="309" y="28"/>
                    <a:pt x="309" y="28"/>
                    <a:pt x="309" y="28"/>
                  </a:cubicBezTo>
                  <a:cubicBezTo>
                    <a:pt x="306" y="27"/>
                    <a:pt x="306" y="27"/>
                    <a:pt x="306" y="27"/>
                  </a:cubicBezTo>
                  <a:cubicBezTo>
                    <a:pt x="300" y="30"/>
                    <a:pt x="300" y="30"/>
                    <a:pt x="300" y="30"/>
                  </a:cubicBezTo>
                  <a:cubicBezTo>
                    <a:pt x="298" y="30"/>
                    <a:pt x="298" y="30"/>
                    <a:pt x="298" y="30"/>
                  </a:cubicBezTo>
                  <a:cubicBezTo>
                    <a:pt x="292" y="32"/>
                    <a:pt x="292" y="32"/>
                    <a:pt x="292" y="32"/>
                  </a:cubicBezTo>
                  <a:cubicBezTo>
                    <a:pt x="289" y="35"/>
                    <a:pt x="289" y="35"/>
                    <a:pt x="289" y="35"/>
                  </a:cubicBezTo>
                  <a:cubicBezTo>
                    <a:pt x="286" y="39"/>
                    <a:pt x="286" y="39"/>
                    <a:pt x="286" y="3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85" y="32"/>
                    <a:pt x="285" y="32"/>
                    <a:pt x="285" y="32"/>
                  </a:cubicBezTo>
                  <a:cubicBezTo>
                    <a:pt x="285" y="30"/>
                    <a:pt x="285" y="30"/>
                    <a:pt x="285" y="30"/>
                  </a:cubicBezTo>
                  <a:cubicBezTo>
                    <a:pt x="283" y="27"/>
                    <a:pt x="283" y="27"/>
                    <a:pt x="283" y="27"/>
                  </a:cubicBezTo>
                  <a:cubicBezTo>
                    <a:pt x="282" y="25"/>
                    <a:pt x="282" y="25"/>
                    <a:pt x="282" y="25"/>
                  </a:cubicBezTo>
                  <a:cubicBezTo>
                    <a:pt x="281" y="23"/>
                    <a:pt x="281" y="23"/>
                    <a:pt x="281" y="23"/>
                  </a:cubicBezTo>
                  <a:cubicBezTo>
                    <a:pt x="281" y="20"/>
                    <a:pt x="281" y="20"/>
                    <a:pt x="281" y="20"/>
                  </a:cubicBezTo>
                  <a:cubicBezTo>
                    <a:pt x="281" y="18"/>
                    <a:pt x="281" y="18"/>
                    <a:pt x="281" y="18"/>
                  </a:cubicBezTo>
                  <a:cubicBezTo>
                    <a:pt x="283" y="16"/>
                    <a:pt x="283" y="16"/>
                    <a:pt x="283" y="16"/>
                  </a:cubicBezTo>
                  <a:cubicBezTo>
                    <a:pt x="283" y="16"/>
                    <a:pt x="283" y="16"/>
                    <a:pt x="283" y="16"/>
                  </a:cubicBezTo>
                  <a:cubicBezTo>
                    <a:pt x="284" y="20"/>
                    <a:pt x="284" y="20"/>
                    <a:pt x="284" y="20"/>
                  </a:cubicBezTo>
                  <a:cubicBezTo>
                    <a:pt x="285" y="26"/>
                    <a:pt x="285" y="26"/>
                    <a:pt x="285" y="26"/>
                  </a:cubicBezTo>
                  <a:cubicBezTo>
                    <a:pt x="287" y="31"/>
                    <a:pt x="287" y="31"/>
                    <a:pt x="287" y="31"/>
                  </a:cubicBezTo>
                  <a:cubicBezTo>
                    <a:pt x="290" y="29"/>
                    <a:pt x="290" y="29"/>
                    <a:pt x="290" y="29"/>
                  </a:cubicBezTo>
                  <a:cubicBezTo>
                    <a:pt x="291" y="28"/>
                    <a:pt x="291" y="28"/>
                    <a:pt x="291" y="28"/>
                  </a:cubicBezTo>
                  <a:cubicBezTo>
                    <a:pt x="294" y="26"/>
                    <a:pt x="294" y="26"/>
                    <a:pt x="294" y="26"/>
                  </a:cubicBezTo>
                  <a:cubicBezTo>
                    <a:pt x="295" y="26"/>
                    <a:pt x="295" y="26"/>
                    <a:pt x="295" y="26"/>
                  </a:cubicBezTo>
                  <a:cubicBezTo>
                    <a:pt x="299" y="24"/>
                    <a:pt x="299" y="24"/>
                    <a:pt x="299" y="24"/>
                  </a:cubicBezTo>
                  <a:cubicBezTo>
                    <a:pt x="300" y="22"/>
                    <a:pt x="300" y="22"/>
                    <a:pt x="300" y="22"/>
                  </a:cubicBezTo>
                  <a:cubicBezTo>
                    <a:pt x="305" y="22"/>
                    <a:pt x="305" y="22"/>
                    <a:pt x="305" y="22"/>
                  </a:cubicBezTo>
                  <a:cubicBezTo>
                    <a:pt x="306" y="19"/>
                    <a:pt x="306" y="19"/>
                    <a:pt x="306" y="19"/>
                  </a:cubicBezTo>
                  <a:cubicBezTo>
                    <a:pt x="307" y="18"/>
                    <a:pt x="307" y="18"/>
                    <a:pt x="307" y="18"/>
                  </a:cubicBezTo>
                  <a:cubicBezTo>
                    <a:pt x="307" y="18"/>
                    <a:pt x="306" y="17"/>
                    <a:pt x="306" y="16"/>
                  </a:cubicBezTo>
                  <a:cubicBezTo>
                    <a:pt x="305" y="16"/>
                    <a:pt x="305" y="16"/>
                    <a:pt x="305" y="16"/>
                  </a:cubicBezTo>
                  <a:cubicBezTo>
                    <a:pt x="303" y="13"/>
                    <a:pt x="303" y="13"/>
                    <a:pt x="303" y="13"/>
                  </a:cubicBezTo>
                  <a:cubicBezTo>
                    <a:pt x="303" y="12"/>
                    <a:pt x="303" y="12"/>
                    <a:pt x="303" y="12"/>
                  </a:cubicBezTo>
                  <a:cubicBezTo>
                    <a:pt x="304" y="12"/>
                    <a:pt x="304" y="12"/>
                    <a:pt x="304" y="12"/>
                  </a:cubicBezTo>
                  <a:cubicBezTo>
                    <a:pt x="309" y="14"/>
                    <a:pt x="309" y="14"/>
                    <a:pt x="309" y="14"/>
                  </a:cubicBezTo>
                  <a:cubicBezTo>
                    <a:pt x="312" y="14"/>
                    <a:pt x="312" y="14"/>
                    <a:pt x="312" y="14"/>
                  </a:cubicBezTo>
                  <a:cubicBezTo>
                    <a:pt x="312" y="11"/>
                    <a:pt x="312" y="11"/>
                    <a:pt x="312" y="11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8" y="4"/>
                    <a:pt x="308" y="4"/>
                    <a:pt x="308" y="4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218" y="18"/>
                    <a:pt x="218" y="18"/>
                    <a:pt x="218" y="18"/>
                  </a:cubicBezTo>
                  <a:cubicBezTo>
                    <a:pt x="155" y="28"/>
                    <a:pt x="155" y="28"/>
                    <a:pt x="155" y="28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3" y="47"/>
                    <a:pt x="93" y="47"/>
                    <a:pt x="93" y="47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6" y="54"/>
                    <a:pt x="86" y="54"/>
                    <a:pt x="86" y="54"/>
                  </a:cubicBezTo>
                  <a:cubicBezTo>
                    <a:pt x="85" y="58"/>
                    <a:pt x="85" y="58"/>
                    <a:pt x="85" y="5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2" y="66"/>
                    <a:pt x="62" y="66"/>
                    <a:pt x="62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14" y="99"/>
                    <a:pt x="14" y="99"/>
                    <a:pt x="14" y="99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2" y="107"/>
                    <a:pt x="12" y="107"/>
                    <a:pt x="12" y="107"/>
                  </a:cubicBezTo>
                  <a:cubicBezTo>
                    <a:pt x="8" y="110"/>
                    <a:pt x="8" y="110"/>
                    <a:pt x="8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7"/>
                    <a:pt x="1" y="117"/>
                    <a:pt x="1" y="117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6" y="118"/>
                    <a:pt x="56" y="118"/>
                    <a:pt x="56" y="118"/>
                  </a:cubicBezTo>
                  <a:cubicBezTo>
                    <a:pt x="73" y="105"/>
                    <a:pt x="73" y="105"/>
                    <a:pt x="73" y="105"/>
                  </a:cubicBezTo>
                  <a:cubicBezTo>
                    <a:pt x="83" y="104"/>
                    <a:pt x="83" y="104"/>
                    <a:pt x="83" y="104"/>
                  </a:cubicBezTo>
                  <a:cubicBezTo>
                    <a:pt x="90" y="104"/>
                    <a:pt x="90" y="104"/>
                    <a:pt x="90" y="104"/>
                  </a:cubicBezTo>
                  <a:cubicBezTo>
                    <a:pt x="102" y="106"/>
                    <a:pt x="102" y="106"/>
                    <a:pt x="102" y="106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11" y="104"/>
                    <a:pt x="111" y="104"/>
                    <a:pt x="111" y="104"/>
                  </a:cubicBezTo>
                  <a:cubicBezTo>
                    <a:pt x="116" y="101"/>
                    <a:pt x="116" y="101"/>
                    <a:pt x="116" y="101"/>
                  </a:cubicBezTo>
                  <a:cubicBezTo>
                    <a:pt x="123" y="100"/>
                    <a:pt x="123" y="100"/>
                    <a:pt x="123" y="100"/>
                  </a:cubicBezTo>
                  <a:cubicBezTo>
                    <a:pt x="132" y="101"/>
                    <a:pt x="132" y="101"/>
                    <a:pt x="132" y="101"/>
                  </a:cubicBezTo>
                  <a:cubicBezTo>
                    <a:pt x="138" y="104"/>
                    <a:pt x="138" y="104"/>
                    <a:pt x="138" y="104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82" y="106"/>
                    <a:pt x="182" y="106"/>
                    <a:pt x="182" y="106"/>
                  </a:cubicBezTo>
                  <a:cubicBezTo>
                    <a:pt x="234" y="144"/>
                    <a:pt x="234" y="144"/>
                    <a:pt x="234" y="144"/>
                  </a:cubicBezTo>
                  <a:cubicBezTo>
                    <a:pt x="243" y="140"/>
                    <a:pt x="243" y="140"/>
                    <a:pt x="243" y="140"/>
                  </a:cubicBezTo>
                  <a:cubicBezTo>
                    <a:pt x="245" y="140"/>
                    <a:pt x="245" y="140"/>
                    <a:pt x="245" y="140"/>
                  </a:cubicBezTo>
                  <a:cubicBezTo>
                    <a:pt x="254" y="139"/>
                    <a:pt x="254" y="139"/>
                    <a:pt x="254" y="139"/>
                  </a:cubicBezTo>
                  <a:cubicBezTo>
                    <a:pt x="256" y="136"/>
                    <a:pt x="256" y="136"/>
                    <a:pt x="256" y="136"/>
                  </a:cubicBezTo>
                  <a:cubicBezTo>
                    <a:pt x="259" y="133"/>
                    <a:pt x="259" y="133"/>
                    <a:pt x="259" y="133"/>
                  </a:cubicBezTo>
                  <a:cubicBezTo>
                    <a:pt x="260" y="124"/>
                    <a:pt x="260" y="124"/>
                    <a:pt x="260" y="124"/>
                  </a:cubicBezTo>
                  <a:cubicBezTo>
                    <a:pt x="263" y="117"/>
                    <a:pt x="263" y="117"/>
                    <a:pt x="263" y="117"/>
                  </a:cubicBezTo>
                  <a:cubicBezTo>
                    <a:pt x="267" y="111"/>
                    <a:pt x="267" y="111"/>
                    <a:pt x="267" y="111"/>
                  </a:cubicBezTo>
                  <a:cubicBezTo>
                    <a:pt x="271" y="108"/>
                    <a:pt x="271" y="108"/>
                    <a:pt x="271" y="108"/>
                  </a:cubicBezTo>
                  <a:cubicBezTo>
                    <a:pt x="271" y="106"/>
                    <a:pt x="271" y="106"/>
                    <a:pt x="271" y="106"/>
                  </a:cubicBezTo>
                  <a:cubicBezTo>
                    <a:pt x="270" y="103"/>
                    <a:pt x="270" y="103"/>
                    <a:pt x="270" y="103"/>
                  </a:cubicBezTo>
                  <a:cubicBezTo>
                    <a:pt x="269" y="101"/>
                    <a:pt x="269" y="101"/>
                    <a:pt x="269" y="101"/>
                  </a:cubicBezTo>
                  <a:cubicBezTo>
                    <a:pt x="270" y="100"/>
                    <a:pt x="270" y="100"/>
                    <a:pt x="270" y="100"/>
                  </a:cubicBezTo>
                  <a:cubicBezTo>
                    <a:pt x="270" y="98"/>
                    <a:pt x="270" y="98"/>
                    <a:pt x="270" y="98"/>
                  </a:cubicBezTo>
                  <a:cubicBezTo>
                    <a:pt x="271" y="97"/>
                    <a:pt x="271" y="97"/>
                    <a:pt x="271" y="97"/>
                  </a:cubicBezTo>
                  <a:cubicBezTo>
                    <a:pt x="272" y="97"/>
                    <a:pt x="272" y="97"/>
                    <a:pt x="272" y="97"/>
                  </a:cubicBezTo>
                  <a:cubicBezTo>
                    <a:pt x="273" y="98"/>
                    <a:pt x="273" y="98"/>
                    <a:pt x="273" y="98"/>
                  </a:cubicBezTo>
                  <a:cubicBezTo>
                    <a:pt x="274" y="102"/>
                    <a:pt x="274" y="102"/>
                    <a:pt x="274" y="102"/>
                  </a:cubicBezTo>
                  <a:cubicBezTo>
                    <a:pt x="278" y="100"/>
                    <a:pt x="278" y="100"/>
                    <a:pt x="278" y="100"/>
                  </a:cubicBezTo>
                  <a:cubicBezTo>
                    <a:pt x="281" y="99"/>
                    <a:pt x="281" y="99"/>
                    <a:pt x="281" y="99"/>
                  </a:cubicBezTo>
                  <a:cubicBezTo>
                    <a:pt x="281" y="97"/>
                    <a:pt x="281" y="97"/>
                    <a:pt x="281" y="97"/>
                  </a:cubicBezTo>
                  <a:cubicBezTo>
                    <a:pt x="281" y="95"/>
                    <a:pt x="281" y="95"/>
                    <a:pt x="281" y="95"/>
                  </a:cubicBezTo>
                  <a:cubicBezTo>
                    <a:pt x="283" y="94"/>
                    <a:pt x="283" y="94"/>
                    <a:pt x="283" y="94"/>
                  </a:cubicBezTo>
                  <a:cubicBezTo>
                    <a:pt x="283" y="93"/>
                    <a:pt x="283" y="93"/>
                    <a:pt x="283" y="93"/>
                  </a:cubicBezTo>
                  <a:cubicBezTo>
                    <a:pt x="285" y="95"/>
                    <a:pt x="285" y="95"/>
                    <a:pt x="285" y="95"/>
                  </a:cubicBezTo>
                  <a:cubicBezTo>
                    <a:pt x="290" y="93"/>
                    <a:pt x="290" y="93"/>
                    <a:pt x="290" y="93"/>
                  </a:cubicBezTo>
                  <a:cubicBezTo>
                    <a:pt x="294" y="91"/>
                    <a:pt x="294" y="91"/>
                    <a:pt x="294" y="91"/>
                  </a:cubicBezTo>
                  <a:cubicBezTo>
                    <a:pt x="296" y="91"/>
                    <a:pt x="296" y="91"/>
                    <a:pt x="296" y="91"/>
                  </a:cubicBezTo>
                  <a:cubicBezTo>
                    <a:pt x="299" y="89"/>
                    <a:pt x="299" y="89"/>
                    <a:pt x="299" y="89"/>
                  </a:cubicBezTo>
                  <a:cubicBezTo>
                    <a:pt x="301" y="88"/>
                    <a:pt x="301" y="88"/>
                    <a:pt x="301" y="88"/>
                  </a:cubicBezTo>
                  <a:cubicBezTo>
                    <a:pt x="301" y="87"/>
                    <a:pt x="301" y="87"/>
                    <a:pt x="301" y="87"/>
                  </a:cubicBezTo>
                  <a:cubicBezTo>
                    <a:pt x="305" y="90"/>
                    <a:pt x="305" y="90"/>
                    <a:pt x="305" y="90"/>
                  </a:cubicBezTo>
                  <a:cubicBezTo>
                    <a:pt x="307" y="86"/>
                    <a:pt x="307" y="86"/>
                    <a:pt x="307" y="86"/>
                  </a:cubicBezTo>
                  <a:cubicBezTo>
                    <a:pt x="308" y="81"/>
                    <a:pt x="308" y="81"/>
                    <a:pt x="308" y="81"/>
                  </a:cubicBezTo>
                  <a:cubicBezTo>
                    <a:pt x="309" y="79"/>
                    <a:pt x="309" y="79"/>
                    <a:pt x="309" y="79"/>
                  </a:cubicBezTo>
                  <a:cubicBezTo>
                    <a:pt x="310" y="77"/>
                    <a:pt x="310" y="77"/>
                    <a:pt x="310" y="77"/>
                  </a:cubicBezTo>
                  <a:cubicBezTo>
                    <a:pt x="310" y="77"/>
                    <a:pt x="309" y="74"/>
                    <a:pt x="308" y="75"/>
                  </a:cubicBezTo>
                  <a:cubicBezTo>
                    <a:pt x="307" y="75"/>
                    <a:pt x="304" y="76"/>
                    <a:pt x="304" y="76"/>
                  </a:cubicBezTo>
                  <a:cubicBezTo>
                    <a:pt x="303" y="78"/>
                    <a:pt x="303" y="78"/>
                    <a:pt x="303" y="78"/>
                  </a:cubicBezTo>
                  <a:cubicBezTo>
                    <a:pt x="301" y="78"/>
                    <a:pt x="301" y="78"/>
                    <a:pt x="301" y="78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4" y="83"/>
                    <a:pt x="294" y="83"/>
                    <a:pt x="294" y="83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83" y="81"/>
                    <a:pt x="283" y="81"/>
                    <a:pt x="283" y="81"/>
                  </a:cubicBezTo>
                  <a:cubicBezTo>
                    <a:pt x="283" y="79"/>
                    <a:pt x="283" y="79"/>
                    <a:pt x="283" y="79"/>
                  </a:cubicBezTo>
                  <a:cubicBezTo>
                    <a:pt x="283" y="77"/>
                    <a:pt x="283" y="77"/>
                    <a:pt x="283" y="77"/>
                  </a:cubicBezTo>
                  <a:cubicBezTo>
                    <a:pt x="284" y="76"/>
                    <a:pt x="284" y="76"/>
                    <a:pt x="284" y="76"/>
                  </a:cubicBezTo>
                  <a:cubicBezTo>
                    <a:pt x="286" y="76"/>
                    <a:pt x="286" y="76"/>
                    <a:pt x="286" y="76"/>
                  </a:cubicBezTo>
                  <a:cubicBezTo>
                    <a:pt x="288" y="77"/>
                    <a:pt x="288" y="77"/>
                    <a:pt x="288" y="77"/>
                  </a:cubicBezTo>
                  <a:cubicBezTo>
                    <a:pt x="293" y="77"/>
                    <a:pt x="293" y="77"/>
                    <a:pt x="293" y="77"/>
                  </a:cubicBezTo>
                  <a:cubicBezTo>
                    <a:pt x="296" y="75"/>
                    <a:pt x="296" y="75"/>
                    <a:pt x="296" y="75"/>
                  </a:cubicBezTo>
                  <a:cubicBezTo>
                    <a:pt x="296" y="73"/>
                    <a:pt x="296" y="73"/>
                    <a:pt x="296" y="73"/>
                  </a:cubicBezTo>
                  <a:cubicBezTo>
                    <a:pt x="295" y="71"/>
                    <a:pt x="295" y="71"/>
                    <a:pt x="295" y="71"/>
                  </a:cubicBezTo>
                  <a:cubicBezTo>
                    <a:pt x="296" y="68"/>
                    <a:pt x="296" y="68"/>
                    <a:pt x="296" y="68"/>
                  </a:cubicBezTo>
                  <a:cubicBezTo>
                    <a:pt x="297" y="68"/>
                    <a:pt x="297" y="68"/>
                    <a:pt x="297" y="68"/>
                  </a:cubicBezTo>
                  <a:cubicBezTo>
                    <a:pt x="299" y="66"/>
                    <a:pt x="299" y="66"/>
                    <a:pt x="299" y="66"/>
                  </a:cubicBezTo>
                  <a:cubicBezTo>
                    <a:pt x="299" y="64"/>
                    <a:pt x="299" y="64"/>
                    <a:pt x="299" y="64"/>
                  </a:cubicBezTo>
                  <a:cubicBezTo>
                    <a:pt x="296" y="64"/>
                    <a:pt x="296" y="64"/>
                    <a:pt x="296" y="64"/>
                  </a:cubicBezTo>
                  <a:cubicBezTo>
                    <a:pt x="290" y="61"/>
                    <a:pt x="290" y="61"/>
                    <a:pt x="290" y="61"/>
                  </a:cubicBezTo>
                  <a:cubicBezTo>
                    <a:pt x="283" y="60"/>
                    <a:pt x="283" y="60"/>
                    <a:pt x="283" y="60"/>
                  </a:cubicBezTo>
                  <a:cubicBezTo>
                    <a:pt x="280" y="58"/>
                    <a:pt x="280" y="58"/>
                    <a:pt x="280" y="58"/>
                  </a:cubicBezTo>
                  <a:cubicBezTo>
                    <a:pt x="280" y="57"/>
                    <a:pt x="280" y="57"/>
                    <a:pt x="280" y="57"/>
                  </a:cubicBezTo>
                  <a:cubicBezTo>
                    <a:pt x="284" y="57"/>
                    <a:pt x="284" y="57"/>
                    <a:pt x="284" y="57"/>
                  </a:cubicBezTo>
                  <a:cubicBezTo>
                    <a:pt x="290" y="57"/>
                    <a:pt x="290" y="57"/>
                    <a:pt x="290" y="57"/>
                  </a:cubicBezTo>
                  <a:cubicBezTo>
                    <a:pt x="294" y="59"/>
                    <a:pt x="294" y="59"/>
                    <a:pt x="294" y="59"/>
                  </a:cubicBezTo>
                  <a:cubicBezTo>
                    <a:pt x="295" y="57"/>
                    <a:pt x="295" y="57"/>
                    <a:pt x="295" y="57"/>
                  </a:cubicBezTo>
                  <a:cubicBezTo>
                    <a:pt x="294" y="55"/>
                    <a:pt x="294" y="55"/>
                    <a:pt x="294" y="55"/>
                  </a:cubicBezTo>
                  <a:cubicBezTo>
                    <a:pt x="293" y="54"/>
                    <a:pt x="293" y="54"/>
                    <a:pt x="293" y="54"/>
                  </a:cubicBezTo>
                  <a:cubicBezTo>
                    <a:pt x="292" y="52"/>
                    <a:pt x="292" y="52"/>
                    <a:pt x="292" y="52"/>
                  </a:cubicBezTo>
                  <a:cubicBezTo>
                    <a:pt x="294" y="51"/>
                    <a:pt x="294" y="51"/>
                    <a:pt x="294" y="51"/>
                  </a:cubicBezTo>
                  <a:cubicBezTo>
                    <a:pt x="297" y="51"/>
                    <a:pt x="297" y="51"/>
                    <a:pt x="297" y="51"/>
                  </a:cubicBezTo>
                  <a:cubicBezTo>
                    <a:pt x="298" y="56"/>
                    <a:pt x="298" y="56"/>
                    <a:pt x="298" y="56"/>
                  </a:cubicBezTo>
                  <a:cubicBezTo>
                    <a:pt x="300" y="58"/>
                    <a:pt x="300" y="58"/>
                    <a:pt x="300" y="58"/>
                  </a:cubicBezTo>
                  <a:cubicBezTo>
                    <a:pt x="303" y="58"/>
                    <a:pt x="303" y="58"/>
                    <a:pt x="303" y="58"/>
                  </a:cubicBezTo>
                  <a:cubicBezTo>
                    <a:pt x="304" y="57"/>
                    <a:pt x="304" y="57"/>
                    <a:pt x="304" y="57"/>
                  </a:cubicBezTo>
                  <a:cubicBezTo>
                    <a:pt x="306" y="58"/>
                    <a:pt x="306" y="58"/>
                    <a:pt x="306" y="58"/>
                  </a:cubicBezTo>
                  <a:cubicBezTo>
                    <a:pt x="310" y="58"/>
                    <a:pt x="310" y="58"/>
                    <a:pt x="310" y="58"/>
                  </a:cubicBezTo>
                  <a:cubicBezTo>
                    <a:pt x="316" y="58"/>
                    <a:pt x="316" y="58"/>
                    <a:pt x="316" y="58"/>
                  </a:cubicBezTo>
                  <a:cubicBezTo>
                    <a:pt x="317" y="57"/>
                    <a:pt x="317" y="57"/>
                    <a:pt x="317" y="57"/>
                  </a:cubicBezTo>
                  <a:cubicBezTo>
                    <a:pt x="317" y="53"/>
                    <a:pt x="317" y="53"/>
                    <a:pt x="317" y="53"/>
                  </a:cubicBezTo>
                  <a:cubicBezTo>
                    <a:pt x="318" y="51"/>
                    <a:pt x="318" y="51"/>
                    <a:pt x="318" y="51"/>
                  </a:cubicBezTo>
                  <a:cubicBezTo>
                    <a:pt x="319" y="48"/>
                    <a:pt x="319" y="48"/>
                    <a:pt x="319" y="48"/>
                  </a:cubicBezTo>
                  <a:cubicBezTo>
                    <a:pt x="319" y="46"/>
                    <a:pt x="319" y="46"/>
                    <a:pt x="319" y="46"/>
                  </a:cubicBezTo>
                  <a:cubicBezTo>
                    <a:pt x="320" y="42"/>
                    <a:pt x="320" y="42"/>
                    <a:pt x="320" y="42"/>
                  </a:cubicBezTo>
                  <a:cubicBezTo>
                    <a:pt x="322" y="42"/>
                    <a:pt x="322" y="42"/>
                    <a:pt x="322" y="42"/>
                  </a:cubicBezTo>
                  <a:cubicBezTo>
                    <a:pt x="323" y="44"/>
                    <a:pt x="323" y="44"/>
                    <a:pt x="323" y="44"/>
                  </a:cubicBezTo>
                  <a:cubicBezTo>
                    <a:pt x="325" y="42"/>
                    <a:pt x="325" y="42"/>
                    <a:pt x="325" y="42"/>
                  </a:cubicBezTo>
                  <a:cubicBezTo>
                    <a:pt x="325" y="39"/>
                    <a:pt x="325" y="39"/>
                    <a:pt x="325" y="39"/>
                  </a:cubicBezTo>
                  <a:cubicBezTo>
                    <a:pt x="326" y="37"/>
                    <a:pt x="326" y="37"/>
                    <a:pt x="326" y="37"/>
                  </a:cubicBezTo>
                  <a:lnTo>
                    <a:pt x="324" y="34"/>
                  </a:lnTo>
                  <a:close/>
                </a:path>
              </a:pathLst>
            </a:custGeom>
            <a:solidFill>
              <a:srgbClr val="FD915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86" name="Google Shape;886;p148"/>
            <p:cNvSpPr/>
            <p:nvPr/>
          </p:nvSpPr>
          <p:spPr>
            <a:xfrm>
              <a:off x="7274749" y="2775308"/>
              <a:ext cx="286695" cy="308620"/>
            </a:xfrm>
            <a:custGeom>
              <a:rect b="b" l="l" r="r" t="t"/>
              <a:pathLst>
                <a:path extrusionOk="0" h="216" w="201">
                  <a:moveTo>
                    <a:pt x="198" y="128"/>
                  </a:moveTo>
                  <a:cubicBezTo>
                    <a:pt x="196" y="127"/>
                    <a:pt x="196" y="127"/>
                    <a:pt x="196" y="127"/>
                  </a:cubicBezTo>
                  <a:cubicBezTo>
                    <a:pt x="195" y="124"/>
                    <a:pt x="195" y="124"/>
                    <a:pt x="195" y="124"/>
                  </a:cubicBezTo>
                  <a:cubicBezTo>
                    <a:pt x="195" y="120"/>
                    <a:pt x="195" y="120"/>
                    <a:pt x="195" y="120"/>
                  </a:cubicBezTo>
                  <a:cubicBezTo>
                    <a:pt x="195" y="119"/>
                    <a:pt x="195" y="119"/>
                    <a:pt x="195" y="119"/>
                  </a:cubicBezTo>
                  <a:cubicBezTo>
                    <a:pt x="191" y="115"/>
                    <a:pt x="191" y="115"/>
                    <a:pt x="191" y="115"/>
                  </a:cubicBezTo>
                  <a:cubicBezTo>
                    <a:pt x="190" y="112"/>
                    <a:pt x="190" y="112"/>
                    <a:pt x="190" y="112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90" y="109"/>
                    <a:pt x="190" y="109"/>
                    <a:pt x="190" y="109"/>
                  </a:cubicBezTo>
                  <a:cubicBezTo>
                    <a:pt x="187" y="107"/>
                    <a:pt x="187" y="107"/>
                    <a:pt x="187" y="107"/>
                  </a:cubicBezTo>
                  <a:cubicBezTo>
                    <a:pt x="184" y="106"/>
                    <a:pt x="184" y="106"/>
                    <a:pt x="184" y="106"/>
                  </a:cubicBezTo>
                  <a:cubicBezTo>
                    <a:pt x="183" y="106"/>
                    <a:pt x="183" y="106"/>
                    <a:pt x="183" y="106"/>
                  </a:cubicBezTo>
                  <a:cubicBezTo>
                    <a:pt x="182" y="104"/>
                    <a:pt x="182" y="104"/>
                    <a:pt x="182" y="104"/>
                  </a:cubicBezTo>
                  <a:cubicBezTo>
                    <a:pt x="181" y="101"/>
                    <a:pt x="181" y="101"/>
                    <a:pt x="181" y="101"/>
                  </a:cubicBezTo>
                  <a:cubicBezTo>
                    <a:pt x="181" y="99"/>
                    <a:pt x="181" y="99"/>
                    <a:pt x="181" y="99"/>
                  </a:cubicBezTo>
                  <a:cubicBezTo>
                    <a:pt x="179" y="96"/>
                    <a:pt x="179" y="96"/>
                    <a:pt x="179" y="96"/>
                  </a:cubicBezTo>
                  <a:cubicBezTo>
                    <a:pt x="176" y="91"/>
                    <a:pt x="176" y="91"/>
                    <a:pt x="176" y="91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1" y="87"/>
                    <a:pt x="171" y="87"/>
                    <a:pt x="171" y="87"/>
                  </a:cubicBezTo>
                  <a:cubicBezTo>
                    <a:pt x="168" y="84"/>
                    <a:pt x="168" y="84"/>
                    <a:pt x="168" y="84"/>
                  </a:cubicBezTo>
                  <a:cubicBezTo>
                    <a:pt x="165" y="81"/>
                    <a:pt x="165" y="81"/>
                    <a:pt x="165" y="81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3" y="71"/>
                    <a:pt x="153" y="71"/>
                    <a:pt x="153" y="71"/>
                  </a:cubicBezTo>
                  <a:cubicBezTo>
                    <a:pt x="147" y="63"/>
                    <a:pt x="147" y="63"/>
                    <a:pt x="147" y="63"/>
                  </a:cubicBezTo>
                  <a:cubicBezTo>
                    <a:pt x="142" y="59"/>
                    <a:pt x="142" y="59"/>
                    <a:pt x="142" y="59"/>
                  </a:cubicBezTo>
                  <a:cubicBezTo>
                    <a:pt x="126" y="46"/>
                    <a:pt x="126" y="46"/>
                    <a:pt x="126" y="46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14" y="31"/>
                    <a:pt x="114" y="31"/>
                    <a:pt x="114" y="31"/>
                  </a:cubicBezTo>
                  <a:cubicBezTo>
                    <a:pt x="111" y="27"/>
                    <a:pt x="111" y="27"/>
                    <a:pt x="111" y="27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96" y="19"/>
                    <a:pt x="96" y="19"/>
                    <a:pt x="96" y="19"/>
                  </a:cubicBezTo>
                  <a:cubicBezTo>
                    <a:pt x="94" y="16"/>
                    <a:pt x="94" y="16"/>
                    <a:pt x="94" y="16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2" y="11"/>
                    <a:pt x="92" y="11"/>
                    <a:pt x="92" y="11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23" y="98"/>
                    <a:pt x="23" y="98"/>
                    <a:pt x="23" y="98"/>
                  </a:cubicBezTo>
                  <a:cubicBezTo>
                    <a:pt x="25" y="107"/>
                    <a:pt x="25" y="107"/>
                    <a:pt x="25" y="107"/>
                  </a:cubicBezTo>
                  <a:cubicBezTo>
                    <a:pt x="33" y="122"/>
                    <a:pt x="33" y="122"/>
                    <a:pt x="33" y="122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9" y="137"/>
                    <a:pt x="39" y="137"/>
                    <a:pt x="39" y="137"/>
                  </a:cubicBezTo>
                  <a:cubicBezTo>
                    <a:pt x="42" y="139"/>
                    <a:pt x="42" y="139"/>
                    <a:pt x="42" y="139"/>
                  </a:cubicBezTo>
                  <a:cubicBezTo>
                    <a:pt x="40" y="144"/>
                    <a:pt x="40" y="144"/>
                    <a:pt x="40" y="144"/>
                  </a:cubicBezTo>
                  <a:cubicBezTo>
                    <a:pt x="35" y="147"/>
                    <a:pt x="35" y="147"/>
                    <a:pt x="35" y="147"/>
                  </a:cubicBezTo>
                  <a:cubicBezTo>
                    <a:pt x="39" y="150"/>
                    <a:pt x="39" y="150"/>
                    <a:pt x="39" y="150"/>
                  </a:cubicBezTo>
                  <a:cubicBezTo>
                    <a:pt x="38" y="155"/>
                    <a:pt x="38" y="155"/>
                    <a:pt x="38" y="155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5" y="163"/>
                    <a:pt x="35" y="163"/>
                    <a:pt x="35" y="163"/>
                  </a:cubicBezTo>
                  <a:cubicBezTo>
                    <a:pt x="37" y="172"/>
                    <a:pt x="37" y="172"/>
                    <a:pt x="37" y="172"/>
                  </a:cubicBezTo>
                  <a:cubicBezTo>
                    <a:pt x="39" y="176"/>
                    <a:pt x="39" y="176"/>
                    <a:pt x="39" y="176"/>
                  </a:cubicBezTo>
                  <a:cubicBezTo>
                    <a:pt x="40" y="182"/>
                    <a:pt x="40" y="182"/>
                    <a:pt x="40" y="182"/>
                  </a:cubicBezTo>
                  <a:cubicBezTo>
                    <a:pt x="38" y="184"/>
                    <a:pt x="38" y="184"/>
                    <a:pt x="38" y="184"/>
                  </a:cubicBezTo>
                  <a:cubicBezTo>
                    <a:pt x="37" y="186"/>
                    <a:pt x="37" y="186"/>
                    <a:pt x="37" y="186"/>
                  </a:cubicBezTo>
                  <a:cubicBezTo>
                    <a:pt x="39" y="190"/>
                    <a:pt x="39" y="190"/>
                    <a:pt x="39" y="190"/>
                  </a:cubicBezTo>
                  <a:cubicBezTo>
                    <a:pt x="41" y="193"/>
                    <a:pt x="41" y="193"/>
                    <a:pt x="41" y="193"/>
                  </a:cubicBezTo>
                  <a:cubicBezTo>
                    <a:pt x="45" y="199"/>
                    <a:pt x="45" y="199"/>
                    <a:pt x="45" y="199"/>
                  </a:cubicBezTo>
                  <a:cubicBezTo>
                    <a:pt x="46" y="201"/>
                    <a:pt x="46" y="201"/>
                    <a:pt x="46" y="201"/>
                  </a:cubicBezTo>
                  <a:cubicBezTo>
                    <a:pt x="52" y="213"/>
                    <a:pt x="52" y="213"/>
                    <a:pt x="52" y="213"/>
                  </a:cubicBezTo>
                  <a:cubicBezTo>
                    <a:pt x="160" y="207"/>
                    <a:pt x="160" y="207"/>
                    <a:pt x="160" y="207"/>
                  </a:cubicBezTo>
                  <a:cubicBezTo>
                    <a:pt x="161" y="216"/>
                    <a:pt x="161" y="216"/>
                    <a:pt x="161" y="216"/>
                  </a:cubicBezTo>
                  <a:cubicBezTo>
                    <a:pt x="169" y="216"/>
                    <a:pt x="169" y="216"/>
                    <a:pt x="169" y="216"/>
                  </a:cubicBezTo>
                  <a:cubicBezTo>
                    <a:pt x="166" y="193"/>
                    <a:pt x="166" y="193"/>
                    <a:pt x="166" y="193"/>
                  </a:cubicBezTo>
                  <a:cubicBezTo>
                    <a:pt x="166" y="193"/>
                    <a:pt x="166" y="193"/>
                    <a:pt x="166" y="193"/>
                  </a:cubicBezTo>
                  <a:cubicBezTo>
                    <a:pt x="173" y="194"/>
                    <a:pt x="173" y="194"/>
                    <a:pt x="173" y="194"/>
                  </a:cubicBezTo>
                  <a:cubicBezTo>
                    <a:pt x="183" y="196"/>
                    <a:pt x="183" y="196"/>
                    <a:pt x="183" y="196"/>
                  </a:cubicBezTo>
                  <a:cubicBezTo>
                    <a:pt x="184" y="193"/>
                    <a:pt x="184" y="193"/>
                    <a:pt x="184" y="193"/>
                  </a:cubicBezTo>
                  <a:cubicBezTo>
                    <a:pt x="184" y="193"/>
                    <a:pt x="185" y="189"/>
                    <a:pt x="185" y="189"/>
                  </a:cubicBezTo>
                  <a:cubicBezTo>
                    <a:pt x="185" y="188"/>
                    <a:pt x="184" y="188"/>
                    <a:pt x="184" y="188"/>
                  </a:cubicBezTo>
                  <a:cubicBezTo>
                    <a:pt x="184" y="188"/>
                    <a:pt x="183" y="187"/>
                    <a:pt x="182" y="187"/>
                  </a:cubicBezTo>
                  <a:cubicBezTo>
                    <a:pt x="181" y="186"/>
                    <a:pt x="181" y="185"/>
                    <a:pt x="180" y="184"/>
                  </a:cubicBezTo>
                  <a:cubicBezTo>
                    <a:pt x="179" y="183"/>
                    <a:pt x="180" y="183"/>
                    <a:pt x="180" y="183"/>
                  </a:cubicBezTo>
                  <a:cubicBezTo>
                    <a:pt x="182" y="183"/>
                    <a:pt x="182" y="183"/>
                    <a:pt x="182" y="183"/>
                  </a:cubicBezTo>
                  <a:cubicBezTo>
                    <a:pt x="185" y="183"/>
                    <a:pt x="185" y="183"/>
                    <a:pt x="185" y="183"/>
                  </a:cubicBezTo>
                  <a:cubicBezTo>
                    <a:pt x="185" y="183"/>
                    <a:pt x="184" y="181"/>
                    <a:pt x="184" y="179"/>
                  </a:cubicBezTo>
                  <a:cubicBezTo>
                    <a:pt x="183" y="177"/>
                    <a:pt x="183" y="177"/>
                    <a:pt x="183" y="177"/>
                  </a:cubicBezTo>
                  <a:cubicBezTo>
                    <a:pt x="186" y="176"/>
                    <a:pt x="186" y="176"/>
                    <a:pt x="186" y="176"/>
                  </a:cubicBezTo>
                  <a:cubicBezTo>
                    <a:pt x="188" y="174"/>
                    <a:pt x="188" y="174"/>
                    <a:pt x="188" y="174"/>
                  </a:cubicBezTo>
                  <a:cubicBezTo>
                    <a:pt x="190" y="169"/>
                    <a:pt x="190" y="169"/>
                    <a:pt x="190" y="169"/>
                  </a:cubicBezTo>
                  <a:cubicBezTo>
                    <a:pt x="187" y="168"/>
                    <a:pt x="187" y="168"/>
                    <a:pt x="187" y="168"/>
                  </a:cubicBezTo>
                  <a:cubicBezTo>
                    <a:pt x="187" y="168"/>
                    <a:pt x="187" y="167"/>
                    <a:pt x="187" y="167"/>
                  </a:cubicBezTo>
                  <a:cubicBezTo>
                    <a:pt x="187" y="166"/>
                    <a:pt x="188" y="166"/>
                    <a:pt x="188" y="165"/>
                  </a:cubicBezTo>
                  <a:cubicBezTo>
                    <a:pt x="188" y="165"/>
                    <a:pt x="189" y="164"/>
                    <a:pt x="189" y="164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54"/>
                    <a:pt x="189" y="154"/>
                    <a:pt x="189" y="154"/>
                  </a:cubicBezTo>
                  <a:cubicBezTo>
                    <a:pt x="189" y="151"/>
                    <a:pt x="189" y="151"/>
                    <a:pt x="189" y="151"/>
                  </a:cubicBezTo>
                  <a:cubicBezTo>
                    <a:pt x="189" y="151"/>
                    <a:pt x="191" y="151"/>
                    <a:pt x="192" y="151"/>
                  </a:cubicBezTo>
                  <a:cubicBezTo>
                    <a:pt x="192" y="151"/>
                    <a:pt x="194" y="152"/>
                    <a:pt x="194" y="152"/>
                  </a:cubicBezTo>
                  <a:cubicBezTo>
                    <a:pt x="194" y="152"/>
                    <a:pt x="195" y="151"/>
                    <a:pt x="195" y="150"/>
                  </a:cubicBezTo>
                  <a:cubicBezTo>
                    <a:pt x="195" y="150"/>
                    <a:pt x="195" y="150"/>
                    <a:pt x="193" y="149"/>
                  </a:cubicBezTo>
                  <a:cubicBezTo>
                    <a:pt x="192" y="148"/>
                    <a:pt x="190" y="147"/>
                    <a:pt x="190" y="147"/>
                  </a:cubicBezTo>
                  <a:cubicBezTo>
                    <a:pt x="190" y="146"/>
                    <a:pt x="189" y="144"/>
                    <a:pt x="189" y="144"/>
                  </a:cubicBezTo>
                  <a:cubicBezTo>
                    <a:pt x="191" y="144"/>
                    <a:pt x="191" y="144"/>
                    <a:pt x="191" y="144"/>
                  </a:cubicBezTo>
                  <a:cubicBezTo>
                    <a:pt x="196" y="144"/>
                    <a:pt x="196" y="144"/>
                    <a:pt x="196" y="144"/>
                  </a:cubicBezTo>
                  <a:cubicBezTo>
                    <a:pt x="197" y="141"/>
                    <a:pt x="197" y="141"/>
                    <a:pt x="197" y="141"/>
                  </a:cubicBezTo>
                  <a:cubicBezTo>
                    <a:pt x="197" y="141"/>
                    <a:pt x="193" y="141"/>
                    <a:pt x="193" y="141"/>
                  </a:cubicBezTo>
                  <a:cubicBezTo>
                    <a:pt x="193" y="141"/>
                    <a:pt x="191" y="139"/>
                    <a:pt x="191" y="139"/>
                  </a:cubicBezTo>
                  <a:cubicBezTo>
                    <a:pt x="192" y="137"/>
                    <a:pt x="192" y="137"/>
                    <a:pt x="192" y="137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7" y="138"/>
                    <a:pt x="197" y="138"/>
                    <a:pt x="197" y="138"/>
                  </a:cubicBezTo>
                  <a:cubicBezTo>
                    <a:pt x="199" y="137"/>
                    <a:pt x="199" y="137"/>
                    <a:pt x="199" y="137"/>
                  </a:cubicBezTo>
                  <a:cubicBezTo>
                    <a:pt x="199" y="134"/>
                    <a:pt x="199" y="134"/>
                    <a:pt x="199" y="134"/>
                  </a:cubicBezTo>
                  <a:cubicBezTo>
                    <a:pt x="199" y="132"/>
                    <a:pt x="199" y="132"/>
                    <a:pt x="199" y="132"/>
                  </a:cubicBezTo>
                  <a:cubicBezTo>
                    <a:pt x="201" y="130"/>
                    <a:pt x="201" y="130"/>
                    <a:pt x="201" y="130"/>
                  </a:cubicBezTo>
                  <a:cubicBezTo>
                    <a:pt x="200" y="129"/>
                    <a:pt x="200" y="129"/>
                    <a:pt x="200" y="129"/>
                  </a:cubicBezTo>
                  <a:lnTo>
                    <a:pt x="198" y="128"/>
                  </a:lnTo>
                  <a:close/>
                </a:path>
              </a:pathLst>
            </a:custGeom>
            <a:solidFill>
              <a:srgbClr val="FD915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FD915E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87" name="Google Shape;887;p148"/>
            <p:cNvSpPr/>
            <p:nvPr/>
          </p:nvSpPr>
          <p:spPr>
            <a:xfrm>
              <a:off x="7369190" y="2432960"/>
              <a:ext cx="418238" cy="234416"/>
            </a:xfrm>
            <a:custGeom>
              <a:rect b="b" l="l" r="r" t="t"/>
              <a:pathLst>
                <a:path extrusionOk="0" h="139" w="248">
                  <a:moveTo>
                    <a:pt x="116" y="127"/>
                  </a:moveTo>
                  <a:lnTo>
                    <a:pt x="169" y="118"/>
                  </a:lnTo>
                  <a:lnTo>
                    <a:pt x="243" y="103"/>
                  </a:lnTo>
                  <a:lnTo>
                    <a:pt x="248" y="101"/>
                  </a:lnTo>
                  <a:lnTo>
                    <a:pt x="248" y="98"/>
                  </a:lnTo>
                  <a:lnTo>
                    <a:pt x="246" y="93"/>
                  </a:lnTo>
                  <a:lnTo>
                    <a:pt x="243" y="89"/>
                  </a:lnTo>
                  <a:lnTo>
                    <a:pt x="239" y="86"/>
                  </a:lnTo>
                  <a:lnTo>
                    <a:pt x="237" y="86"/>
                  </a:lnTo>
                  <a:lnTo>
                    <a:pt x="232" y="83"/>
                  </a:lnTo>
                  <a:lnTo>
                    <a:pt x="231" y="80"/>
                  </a:lnTo>
                  <a:lnTo>
                    <a:pt x="228" y="78"/>
                  </a:lnTo>
                  <a:lnTo>
                    <a:pt x="226" y="74"/>
                  </a:lnTo>
                  <a:lnTo>
                    <a:pt x="224" y="72"/>
                  </a:lnTo>
                  <a:lnTo>
                    <a:pt x="224" y="70"/>
                  </a:lnTo>
                  <a:lnTo>
                    <a:pt x="226" y="68"/>
                  </a:lnTo>
                  <a:lnTo>
                    <a:pt x="230" y="70"/>
                  </a:lnTo>
                  <a:lnTo>
                    <a:pt x="228" y="67"/>
                  </a:lnTo>
                  <a:lnTo>
                    <a:pt x="226" y="64"/>
                  </a:lnTo>
                  <a:lnTo>
                    <a:pt x="224" y="63"/>
                  </a:lnTo>
                  <a:lnTo>
                    <a:pt x="215" y="60"/>
                  </a:lnTo>
                  <a:lnTo>
                    <a:pt x="211" y="54"/>
                  </a:lnTo>
                  <a:lnTo>
                    <a:pt x="211" y="53"/>
                  </a:lnTo>
                  <a:lnTo>
                    <a:pt x="215" y="55"/>
                  </a:lnTo>
                  <a:lnTo>
                    <a:pt x="220" y="56"/>
                  </a:lnTo>
                  <a:lnTo>
                    <a:pt x="221" y="59"/>
                  </a:lnTo>
                  <a:lnTo>
                    <a:pt x="227" y="60"/>
                  </a:lnTo>
                  <a:lnTo>
                    <a:pt x="225" y="56"/>
                  </a:lnTo>
                  <a:lnTo>
                    <a:pt x="225" y="51"/>
                  </a:lnTo>
                  <a:lnTo>
                    <a:pt x="225" y="48"/>
                  </a:lnTo>
                  <a:lnTo>
                    <a:pt x="221" y="49"/>
                  </a:lnTo>
                  <a:lnTo>
                    <a:pt x="215" y="45"/>
                  </a:lnTo>
                  <a:lnTo>
                    <a:pt x="212" y="41"/>
                  </a:lnTo>
                  <a:lnTo>
                    <a:pt x="211" y="41"/>
                  </a:lnTo>
                  <a:lnTo>
                    <a:pt x="210" y="43"/>
                  </a:lnTo>
                  <a:lnTo>
                    <a:pt x="207" y="43"/>
                  </a:lnTo>
                  <a:lnTo>
                    <a:pt x="203" y="39"/>
                  </a:lnTo>
                  <a:lnTo>
                    <a:pt x="199" y="37"/>
                  </a:lnTo>
                  <a:lnTo>
                    <a:pt x="195" y="36"/>
                  </a:lnTo>
                  <a:lnTo>
                    <a:pt x="193" y="37"/>
                  </a:lnTo>
                  <a:lnTo>
                    <a:pt x="190" y="38"/>
                  </a:lnTo>
                  <a:lnTo>
                    <a:pt x="188" y="36"/>
                  </a:lnTo>
                  <a:lnTo>
                    <a:pt x="188" y="25"/>
                  </a:lnTo>
                  <a:lnTo>
                    <a:pt x="191" y="24"/>
                  </a:lnTo>
                  <a:lnTo>
                    <a:pt x="193" y="21"/>
                  </a:lnTo>
                  <a:lnTo>
                    <a:pt x="192" y="17"/>
                  </a:lnTo>
                  <a:lnTo>
                    <a:pt x="188" y="14"/>
                  </a:lnTo>
                  <a:lnTo>
                    <a:pt x="183" y="10"/>
                  </a:lnTo>
                  <a:lnTo>
                    <a:pt x="173" y="4"/>
                  </a:lnTo>
                  <a:lnTo>
                    <a:pt x="171" y="5"/>
                  </a:lnTo>
                  <a:lnTo>
                    <a:pt x="168" y="8"/>
                  </a:lnTo>
                  <a:lnTo>
                    <a:pt x="166" y="8"/>
                  </a:lnTo>
                  <a:lnTo>
                    <a:pt x="160" y="5"/>
                  </a:lnTo>
                  <a:lnTo>
                    <a:pt x="151" y="0"/>
                  </a:lnTo>
                  <a:lnTo>
                    <a:pt x="151" y="8"/>
                  </a:lnTo>
                  <a:lnTo>
                    <a:pt x="149" y="15"/>
                  </a:lnTo>
                  <a:lnTo>
                    <a:pt x="147" y="18"/>
                  </a:lnTo>
                  <a:lnTo>
                    <a:pt x="144" y="21"/>
                  </a:lnTo>
                  <a:lnTo>
                    <a:pt x="139" y="30"/>
                  </a:lnTo>
                  <a:lnTo>
                    <a:pt x="138" y="28"/>
                  </a:lnTo>
                  <a:lnTo>
                    <a:pt x="135" y="28"/>
                  </a:lnTo>
                  <a:lnTo>
                    <a:pt x="134" y="28"/>
                  </a:lnTo>
                  <a:lnTo>
                    <a:pt x="133" y="32"/>
                  </a:lnTo>
                  <a:lnTo>
                    <a:pt x="131" y="36"/>
                  </a:lnTo>
                  <a:lnTo>
                    <a:pt x="128" y="44"/>
                  </a:lnTo>
                  <a:lnTo>
                    <a:pt x="127" y="46"/>
                  </a:lnTo>
                  <a:lnTo>
                    <a:pt x="125" y="45"/>
                  </a:lnTo>
                  <a:lnTo>
                    <a:pt x="120" y="43"/>
                  </a:lnTo>
                  <a:lnTo>
                    <a:pt x="116" y="41"/>
                  </a:lnTo>
                  <a:lnTo>
                    <a:pt x="115" y="48"/>
                  </a:lnTo>
                  <a:lnTo>
                    <a:pt x="112" y="60"/>
                  </a:lnTo>
                  <a:lnTo>
                    <a:pt x="109" y="68"/>
                  </a:lnTo>
                  <a:lnTo>
                    <a:pt x="104" y="73"/>
                  </a:lnTo>
                  <a:lnTo>
                    <a:pt x="103" y="78"/>
                  </a:lnTo>
                  <a:lnTo>
                    <a:pt x="104" y="86"/>
                  </a:lnTo>
                  <a:lnTo>
                    <a:pt x="100" y="89"/>
                  </a:lnTo>
                  <a:lnTo>
                    <a:pt x="89" y="95"/>
                  </a:lnTo>
                  <a:lnTo>
                    <a:pt x="82" y="101"/>
                  </a:lnTo>
                  <a:lnTo>
                    <a:pt x="73" y="103"/>
                  </a:lnTo>
                  <a:lnTo>
                    <a:pt x="69" y="100"/>
                  </a:lnTo>
                  <a:lnTo>
                    <a:pt x="63" y="107"/>
                  </a:lnTo>
                  <a:lnTo>
                    <a:pt x="61" y="107"/>
                  </a:lnTo>
                  <a:lnTo>
                    <a:pt x="56" y="105"/>
                  </a:lnTo>
                  <a:lnTo>
                    <a:pt x="50" y="100"/>
                  </a:lnTo>
                  <a:lnTo>
                    <a:pt x="49" y="97"/>
                  </a:lnTo>
                  <a:lnTo>
                    <a:pt x="46" y="97"/>
                  </a:lnTo>
                  <a:lnTo>
                    <a:pt x="45" y="99"/>
                  </a:lnTo>
                  <a:lnTo>
                    <a:pt x="43" y="103"/>
                  </a:lnTo>
                  <a:lnTo>
                    <a:pt x="39" y="109"/>
                  </a:lnTo>
                  <a:lnTo>
                    <a:pt x="28" y="113"/>
                  </a:lnTo>
                  <a:lnTo>
                    <a:pt x="25" y="118"/>
                  </a:lnTo>
                  <a:lnTo>
                    <a:pt x="22" y="127"/>
                  </a:lnTo>
                  <a:lnTo>
                    <a:pt x="18" y="128"/>
                  </a:lnTo>
                  <a:lnTo>
                    <a:pt x="15" y="130"/>
                  </a:lnTo>
                  <a:lnTo>
                    <a:pt x="10" y="133"/>
                  </a:lnTo>
                  <a:lnTo>
                    <a:pt x="6" y="136"/>
                  </a:lnTo>
                  <a:lnTo>
                    <a:pt x="0" y="139"/>
                  </a:lnTo>
                  <a:lnTo>
                    <a:pt x="64" y="133"/>
                  </a:lnTo>
                  <a:lnTo>
                    <a:pt x="116" y="127"/>
                  </a:ln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88" name="Google Shape;888;p148"/>
            <p:cNvSpPr/>
            <p:nvPr/>
          </p:nvSpPr>
          <p:spPr>
            <a:xfrm>
              <a:off x="7406291" y="2750011"/>
              <a:ext cx="269831" cy="209119"/>
            </a:xfrm>
            <a:custGeom>
              <a:rect b="b" l="l" r="r" t="t"/>
              <a:pathLst>
                <a:path extrusionOk="0" h="147" w="189">
                  <a:moveTo>
                    <a:pt x="98" y="14"/>
                  </a:moveTo>
                  <a:cubicBezTo>
                    <a:pt x="94" y="4"/>
                    <a:pt x="94" y="4"/>
                    <a:pt x="94" y="4"/>
                  </a:cubicBezTo>
                  <a:cubicBezTo>
                    <a:pt x="88" y="1"/>
                    <a:pt x="88" y="1"/>
                    <a:pt x="88" y="1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34" y="64"/>
                    <a:pt x="34" y="64"/>
                    <a:pt x="34" y="64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61" y="89"/>
                    <a:pt x="61" y="89"/>
                    <a:pt x="61" y="89"/>
                  </a:cubicBezTo>
                  <a:cubicBezTo>
                    <a:pt x="66" y="96"/>
                    <a:pt x="66" y="96"/>
                    <a:pt x="66" y="96"/>
                  </a:cubicBezTo>
                  <a:cubicBezTo>
                    <a:pt x="73" y="99"/>
                    <a:pt x="73" y="99"/>
                    <a:pt x="73" y="99"/>
                  </a:cubicBezTo>
                  <a:cubicBezTo>
                    <a:pt x="76" y="102"/>
                    <a:pt x="76" y="102"/>
                    <a:pt x="76" y="102"/>
                  </a:cubicBezTo>
                  <a:cubicBezTo>
                    <a:pt x="79" y="105"/>
                    <a:pt x="79" y="105"/>
                    <a:pt x="79" y="105"/>
                  </a:cubicBezTo>
                  <a:cubicBezTo>
                    <a:pt x="82" y="107"/>
                    <a:pt x="82" y="107"/>
                    <a:pt x="82" y="107"/>
                  </a:cubicBezTo>
                  <a:cubicBezTo>
                    <a:pt x="84" y="109"/>
                    <a:pt x="84" y="109"/>
                    <a:pt x="84" y="109"/>
                  </a:cubicBezTo>
                  <a:cubicBezTo>
                    <a:pt x="87" y="114"/>
                    <a:pt x="87" y="114"/>
                    <a:pt x="87" y="114"/>
                  </a:cubicBezTo>
                  <a:cubicBezTo>
                    <a:pt x="89" y="117"/>
                    <a:pt x="89" y="117"/>
                    <a:pt x="89" y="117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90" y="122"/>
                    <a:pt x="90" y="122"/>
                    <a:pt x="90" y="122"/>
                  </a:cubicBezTo>
                  <a:cubicBezTo>
                    <a:pt x="91" y="124"/>
                    <a:pt x="91" y="124"/>
                    <a:pt x="91" y="124"/>
                  </a:cubicBezTo>
                  <a:cubicBezTo>
                    <a:pt x="92" y="124"/>
                    <a:pt x="92" y="124"/>
                    <a:pt x="92" y="124"/>
                  </a:cubicBezTo>
                  <a:cubicBezTo>
                    <a:pt x="95" y="125"/>
                    <a:pt x="95" y="125"/>
                    <a:pt x="95" y="125"/>
                  </a:cubicBezTo>
                  <a:cubicBezTo>
                    <a:pt x="98" y="127"/>
                    <a:pt x="98" y="127"/>
                    <a:pt x="98" y="127"/>
                  </a:cubicBezTo>
                  <a:cubicBezTo>
                    <a:pt x="98" y="128"/>
                    <a:pt x="98" y="128"/>
                    <a:pt x="98" y="128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9" y="133"/>
                    <a:pt x="99" y="133"/>
                    <a:pt x="99" y="133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3" y="138"/>
                    <a:pt x="103" y="138"/>
                    <a:pt x="103" y="138"/>
                  </a:cubicBezTo>
                  <a:cubicBezTo>
                    <a:pt x="103" y="142"/>
                    <a:pt x="103" y="142"/>
                    <a:pt x="103" y="142"/>
                  </a:cubicBezTo>
                  <a:cubicBezTo>
                    <a:pt x="104" y="145"/>
                    <a:pt x="104" y="145"/>
                    <a:pt x="104" y="145"/>
                  </a:cubicBezTo>
                  <a:cubicBezTo>
                    <a:pt x="106" y="146"/>
                    <a:pt x="106" y="146"/>
                    <a:pt x="106" y="146"/>
                  </a:cubicBezTo>
                  <a:cubicBezTo>
                    <a:pt x="108" y="147"/>
                    <a:pt x="108" y="147"/>
                    <a:pt x="108" y="147"/>
                  </a:cubicBezTo>
                  <a:cubicBezTo>
                    <a:pt x="108" y="141"/>
                    <a:pt x="108" y="141"/>
                    <a:pt x="108" y="141"/>
                  </a:cubicBezTo>
                  <a:cubicBezTo>
                    <a:pt x="110" y="140"/>
                    <a:pt x="110" y="140"/>
                    <a:pt x="110" y="140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6" y="140"/>
                    <a:pt x="116" y="140"/>
                    <a:pt x="116" y="140"/>
                  </a:cubicBezTo>
                  <a:cubicBezTo>
                    <a:pt x="116" y="140"/>
                    <a:pt x="118" y="139"/>
                    <a:pt x="118" y="139"/>
                  </a:cubicBezTo>
                  <a:cubicBezTo>
                    <a:pt x="118" y="138"/>
                    <a:pt x="117" y="137"/>
                    <a:pt x="117" y="137"/>
                  </a:cubicBezTo>
                  <a:cubicBezTo>
                    <a:pt x="116" y="137"/>
                    <a:pt x="116" y="137"/>
                    <a:pt x="116" y="137"/>
                  </a:cubicBezTo>
                  <a:cubicBezTo>
                    <a:pt x="116" y="137"/>
                    <a:pt x="112" y="136"/>
                    <a:pt x="112" y="136"/>
                  </a:cubicBezTo>
                  <a:cubicBezTo>
                    <a:pt x="111" y="136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11" y="129"/>
                    <a:pt x="111" y="129"/>
                    <a:pt x="111" y="129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9" y="135"/>
                    <a:pt x="119" y="135"/>
                    <a:pt x="119" y="135"/>
                  </a:cubicBezTo>
                  <a:cubicBezTo>
                    <a:pt x="123" y="134"/>
                    <a:pt x="123" y="134"/>
                    <a:pt x="123" y="134"/>
                  </a:cubicBezTo>
                  <a:cubicBezTo>
                    <a:pt x="124" y="128"/>
                    <a:pt x="124" y="128"/>
                    <a:pt x="124" y="128"/>
                  </a:cubicBezTo>
                  <a:cubicBezTo>
                    <a:pt x="124" y="127"/>
                    <a:pt x="124" y="127"/>
                    <a:pt x="124" y="127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5" y="120"/>
                    <a:pt x="135" y="120"/>
                    <a:pt x="135" y="120"/>
                  </a:cubicBezTo>
                  <a:cubicBezTo>
                    <a:pt x="135" y="119"/>
                    <a:pt x="135" y="119"/>
                    <a:pt x="135" y="119"/>
                  </a:cubicBezTo>
                  <a:cubicBezTo>
                    <a:pt x="133" y="118"/>
                    <a:pt x="133" y="118"/>
                    <a:pt x="133" y="118"/>
                  </a:cubicBezTo>
                  <a:cubicBezTo>
                    <a:pt x="131" y="118"/>
                    <a:pt x="131" y="118"/>
                    <a:pt x="131" y="118"/>
                  </a:cubicBezTo>
                  <a:cubicBezTo>
                    <a:pt x="129" y="117"/>
                    <a:pt x="129" y="117"/>
                    <a:pt x="129" y="117"/>
                  </a:cubicBezTo>
                  <a:cubicBezTo>
                    <a:pt x="129" y="115"/>
                    <a:pt x="129" y="115"/>
                    <a:pt x="129" y="115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33" y="115"/>
                    <a:pt x="133" y="115"/>
                    <a:pt x="133" y="115"/>
                  </a:cubicBezTo>
                  <a:cubicBezTo>
                    <a:pt x="136" y="117"/>
                    <a:pt x="136" y="117"/>
                    <a:pt x="136" y="117"/>
                  </a:cubicBezTo>
                  <a:cubicBezTo>
                    <a:pt x="138" y="117"/>
                    <a:pt x="138" y="117"/>
                    <a:pt x="138" y="117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45" y="110"/>
                    <a:pt x="145" y="110"/>
                    <a:pt x="145" y="110"/>
                  </a:cubicBezTo>
                  <a:cubicBezTo>
                    <a:pt x="144" y="107"/>
                    <a:pt x="144" y="107"/>
                    <a:pt x="144" y="107"/>
                  </a:cubicBezTo>
                  <a:cubicBezTo>
                    <a:pt x="141" y="105"/>
                    <a:pt x="141" y="105"/>
                    <a:pt x="141" y="105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3" y="103"/>
                    <a:pt x="143" y="103"/>
                    <a:pt x="143" y="103"/>
                  </a:cubicBezTo>
                  <a:cubicBezTo>
                    <a:pt x="147" y="105"/>
                    <a:pt x="147" y="105"/>
                    <a:pt x="147" y="105"/>
                  </a:cubicBezTo>
                  <a:cubicBezTo>
                    <a:pt x="149" y="103"/>
                    <a:pt x="149" y="103"/>
                    <a:pt x="149" y="103"/>
                  </a:cubicBezTo>
                  <a:cubicBezTo>
                    <a:pt x="151" y="100"/>
                    <a:pt x="151" y="100"/>
                    <a:pt x="151" y="100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9" y="90"/>
                    <a:pt x="159" y="90"/>
                    <a:pt x="159" y="90"/>
                  </a:cubicBezTo>
                  <a:cubicBezTo>
                    <a:pt x="164" y="89"/>
                    <a:pt x="164" y="89"/>
                    <a:pt x="164" y="89"/>
                  </a:cubicBezTo>
                  <a:cubicBezTo>
                    <a:pt x="167" y="84"/>
                    <a:pt x="167" y="84"/>
                    <a:pt x="167" y="84"/>
                  </a:cubicBezTo>
                  <a:cubicBezTo>
                    <a:pt x="169" y="81"/>
                    <a:pt x="169" y="81"/>
                    <a:pt x="169" y="81"/>
                  </a:cubicBezTo>
                  <a:cubicBezTo>
                    <a:pt x="167" y="79"/>
                    <a:pt x="167" y="79"/>
                    <a:pt x="167" y="79"/>
                  </a:cubicBezTo>
                  <a:cubicBezTo>
                    <a:pt x="165" y="75"/>
                    <a:pt x="165" y="75"/>
                    <a:pt x="165" y="75"/>
                  </a:cubicBezTo>
                  <a:cubicBezTo>
                    <a:pt x="167" y="75"/>
                    <a:pt x="167" y="75"/>
                    <a:pt x="167" y="75"/>
                  </a:cubicBezTo>
                  <a:cubicBezTo>
                    <a:pt x="169" y="75"/>
                    <a:pt x="169" y="75"/>
                    <a:pt x="169" y="75"/>
                  </a:cubicBezTo>
                  <a:cubicBezTo>
                    <a:pt x="169" y="72"/>
                    <a:pt x="169" y="72"/>
                    <a:pt x="169" y="72"/>
                  </a:cubicBezTo>
                  <a:cubicBezTo>
                    <a:pt x="170" y="70"/>
                    <a:pt x="170" y="70"/>
                    <a:pt x="170" y="70"/>
                  </a:cubicBezTo>
                  <a:cubicBezTo>
                    <a:pt x="173" y="66"/>
                    <a:pt x="173" y="66"/>
                    <a:pt x="173" y="66"/>
                  </a:cubicBezTo>
                  <a:cubicBezTo>
                    <a:pt x="175" y="60"/>
                    <a:pt x="175" y="60"/>
                    <a:pt x="175" y="60"/>
                  </a:cubicBezTo>
                  <a:cubicBezTo>
                    <a:pt x="177" y="56"/>
                    <a:pt x="177" y="56"/>
                    <a:pt x="177" y="56"/>
                  </a:cubicBezTo>
                  <a:cubicBezTo>
                    <a:pt x="178" y="54"/>
                    <a:pt x="178" y="54"/>
                    <a:pt x="178" y="54"/>
                  </a:cubicBezTo>
                  <a:cubicBezTo>
                    <a:pt x="180" y="52"/>
                    <a:pt x="180" y="52"/>
                    <a:pt x="180" y="52"/>
                  </a:cubicBezTo>
                  <a:cubicBezTo>
                    <a:pt x="187" y="46"/>
                    <a:pt x="187" y="46"/>
                    <a:pt x="187" y="46"/>
                  </a:cubicBezTo>
                  <a:cubicBezTo>
                    <a:pt x="189" y="44"/>
                    <a:pt x="189" y="44"/>
                    <a:pt x="189" y="44"/>
                  </a:cubicBezTo>
                  <a:cubicBezTo>
                    <a:pt x="138" y="6"/>
                    <a:pt x="138" y="6"/>
                    <a:pt x="138" y="6"/>
                  </a:cubicBezTo>
                  <a:lnTo>
                    <a:pt x="98" y="14"/>
                  </a:lnTo>
                  <a:close/>
                </a:path>
              </a:pathLst>
            </a:custGeom>
            <a:solidFill>
              <a:srgbClr val="FD915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89" name="Google Shape;889;p148"/>
            <p:cNvSpPr/>
            <p:nvPr/>
          </p:nvSpPr>
          <p:spPr>
            <a:xfrm>
              <a:off x="7128028" y="2788799"/>
              <a:ext cx="212492" cy="340661"/>
            </a:xfrm>
            <a:custGeom>
              <a:rect b="b" l="l" r="r" t="t"/>
              <a:pathLst>
                <a:path extrusionOk="0" h="202" w="126">
                  <a:moveTo>
                    <a:pt x="40" y="188"/>
                  </a:moveTo>
                  <a:lnTo>
                    <a:pt x="39" y="183"/>
                  </a:lnTo>
                  <a:lnTo>
                    <a:pt x="35" y="178"/>
                  </a:lnTo>
                  <a:lnTo>
                    <a:pt x="33" y="176"/>
                  </a:lnTo>
                  <a:lnTo>
                    <a:pt x="33" y="173"/>
                  </a:lnTo>
                  <a:lnTo>
                    <a:pt x="36" y="172"/>
                  </a:lnTo>
                  <a:lnTo>
                    <a:pt x="43" y="170"/>
                  </a:lnTo>
                  <a:lnTo>
                    <a:pt x="51" y="168"/>
                  </a:lnTo>
                  <a:lnTo>
                    <a:pt x="126" y="162"/>
                  </a:lnTo>
                  <a:lnTo>
                    <a:pt x="125" y="161"/>
                  </a:lnTo>
                  <a:lnTo>
                    <a:pt x="121" y="156"/>
                  </a:lnTo>
                  <a:lnTo>
                    <a:pt x="120" y="153"/>
                  </a:lnTo>
                  <a:lnTo>
                    <a:pt x="118" y="150"/>
                  </a:lnTo>
                  <a:lnTo>
                    <a:pt x="119" y="148"/>
                  </a:lnTo>
                  <a:lnTo>
                    <a:pt x="121" y="146"/>
                  </a:lnTo>
                  <a:lnTo>
                    <a:pt x="120" y="141"/>
                  </a:lnTo>
                  <a:lnTo>
                    <a:pt x="118" y="138"/>
                  </a:lnTo>
                  <a:lnTo>
                    <a:pt x="116" y="130"/>
                  </a:lnTo>
                  <a:lnTo>
                    <a:pt x="116" y="125"/>
                  </a:lnTo>
                  <a:lnTo>
                    <a:pt x="119" y="123"/>
                  </a:lnTo>
                  <a:lnTo>
                    <a:pt x="120" y="119"/>
                  </a:lnTo>
                  <a:lnTo>
                    <a:pt x="116" y="117"/>
                  </a:lnTo>
                  <a:lnTo>
                    <a:pt x="121" y="114"/>
                  </a:lnTo>
                  <a:lnTo>
                    <a:pt x="122" y="110"/>
                  </a:lnTo>
                  <a:lnTo>
                    <a:pt x="120" y="108"/>
                  </a:lnTo>
                  <a:lnTo>
                    <a:pt x="119" y="104"/>
                  </a:lnTo>
                  <a:lnTo>
                    <a:pt x="119" y="100"/>
                  </a:lnTo>
                  <a:lnTo>
                    <a:pt x="115" y="95"/>
                  </a:lnTo>
                  <a:lnTo>
                    <a:pt x="108" y="83"/>
                  </a:lnTo>
                  <a:lnTo>
                    <a:pt x="106" y="75"/>
                  </a:lnTo>
                  <a:lnTo>
                    <a:pt x="96" y="41"/>
                  </a:lnTo>
                  <a:lnTo>
                    <a:pt x="89" y="12"/>
                  </a:lnTo>
                  <a:lnTo>
                    <a:pt x="87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1" y="7"/>
                  </a:lnTo>
                  <a:lnTo>
                    <a:pt x="1" y="14"/>
                  </a:lnTo>
                  <a:lnTo>
                    <a:pt x="0" y="106"/>
                  </a:lnTo>
                  <a:lnTo>
                    <a:pt x="0" y="155"/>
                  </a:lnTo>
                  <a:lnTo>
                    <a:pt x="6" y="196"/>
                  </a:lnTo>
                  <a:lnTo>
                    <a:pt x="8" y="196"/>
                  </a:lnTo>
                  <a:lnTo>
                    <a:pt x="11" y="197"/>
                  </a:lnTo>
                  <a:lnTo>
                    <a:pt x="15" y="198"/>
                  </a:lnTo>
                  <a:lnTo>
                    <a:pt x="16" y="195"/>
                  </a:lnTo>
                  <a:lnTo>
                    <a:pt x="15" y="191"/>
                  </a:lnTo>
                  <a:lnTo>
                    <a:pt x="16" y="187"/>
                  </a:lnTo>
                  <a:lnTo>
                    <a:pt x="18" y="185"/>
                  </a:lnTo>
                  <a:lnTo>
                    <a:pt x="21" y="184"/>
                  </a:lnTo>
                  <a:lnTo>
                    <a:pt x="22" y="186"/>
                  </a:lnTo>
                  <a:lnTo>
                    <a:pt x="22" y="189"/>
                  </a:lnTo>
                  <a:lnTo>
                    <a:pt x="21" y="191"/>
                  </a:lnTo>
                  <a:lnTo>
                    <a:pt x="22" y="193"/>
                  </a:lnTo>
                  <a:lnTo>
                    <a:pt x="23" y="194"/>
                  </a:lnTo>
                  <a:lnTo>
                    <a:pt x="25" y="195"/>
                  </a:lnTo>
                  <a:lnTo>
                    <a:pt x="27" y="197"/>
                  </a:lnTo>
                  <a:lnTo>
                    <a:pt x="27" y="199"/>
                  </a:lnTo>
                  <a:lnTo>
                    <a:pt x="27" y="200"/>
                  </a:lnTo>
                  <a:lnTo>
                    <a:pt x="25" y="202"/>
                  </a:lnTo>
                  <a:lnTo>
                    <a:pt x="27" y="201"/>
                  </a:lnTo>
                  <a:lnTo>
                    <a:pt x="31" y="200"/>
                  </a:lnTo>
                  <a:lnTo>
                    <a:pt x="36" y="199"/>
                  </a:lnTo>
                  <a:lnTo>
                    <a:pt x="38" y="197"/>
                  </a:lnTo>
                  <a:lnTo>
                    <a:pt x="39" y="197"/>
                  </a:lnTo>
                  <a:lnTo>
                    <a:pt x="43" y="196"/>
                  </a:lnTo>
                  <a:lnTo>
                    <a:pt x="44" y="195"/>
                  </a:lnTo>
                  <a:lnTo>
                    <a:pt x="44" y="195"/>
                  </a:lnTo>
                  <a:lnTo>
                    <a:pt x="40" y="188"/>
                  </a:lnTo>
                  <a:close/>
                </a:path>
              </a:pathLst>
            </a:custGeom>
            <a:solidFill>
              <a:srgbClr val="FD915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90" name="Google Shape;890;p148"/>
            <p:cNvSpPr/>
            <p:nvPr/>
          </p:nvSpPr>
          <p:spPr>
            <a:xfrm>
              <a:off x="6942519" y="2800604"/>
              <a:ext cx="195628" cy="342348"/>
            </a:xfrm>
            <a:custGeom>
              <a:rect b="b" l="l" r="r" t="t"/>
              <a:pathLst>
                <a:path extrusionOk="0" h="203" w="116">
                  <a:moveTo>
                    <a:pt x="110" y="148"/>
                  </a:moveTo>
                  <a:lnTo>
                    <a:pt x="110" y="99"/>
                  </a:lnTo>
                  <a:lnTo>
                    <a:pt x="111" y="7"/>
                  </a:lnTo>
                  <a:lnTo>
                    <a:pt x="111" y="0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2" y="8"/>
                  </a:lnTo>
                  <a:lnTo>
                    <a:pt x="38" y="10"/>
                  </a:lnTo>
                  <a:lnTo>
                    <a:pt x="36" y="12"/>
                  </a:lnTo>
                  <a:lnTo>
                    <a:pt x="35" y="15"/>
                  </a:lnTo>
                  <a:lnTo>
                    <a:pt x="33" y="17"/>
                  </a:lnTo>
                  <a:lnTo>
                    <a:pt x="32" y="17"/>
                  </a:lnTo>
                  <a:lnTo>
                    <a:pt x="30" y="22"/>
                  </a:lnTo>
                  <a:lnTo>
                    <a:pt x="30" y="26"/>
                  </a:lnTo>
                  <a:lnTo>
                    <a:pt x="27" y="31"/>
                  </a:lnTo>
                  <a:lnTo>
                    <a:pt x="22" y="37"/>
                  </a:lnTo>
                  <a:lnTo>
                    <a:pt x="19" y="40"/>
                  </a:lnTo>
                  <a:lnTo>
                    <a:pt x="18" y="44"/>
                  </a:lnTo>
                  <a:lnTo>
                    <a:pt x="20" y="45"/>
                  </a:lnTo>
                  <a:lnTo>
                    <a:pt x="18" y="48"/>
                  </a:lnTo>
                  <a:lnTo>
                    <a:pt x="16" y="52"/>
                  </a:lnTo>
                  <a:lnTo>
                    <a:pt x="17" y="54"/>
                  </a:lnTo>
                  <a:lnTo>
                    <a:pt x="16" y="54"/>
                  </a:lnTo>
                  <a:lnTo>
                    <a:pt x="13" y="58"/>
                  </a:lnTo>
                  <a:lnTo>
                    <a:pt x="11" y="61"/>
                  </a:lnTo>
                  <a:lnTo>
                    <a:pt x="12" y="62"/>
                  </a:lnTo>
                  <a:lnTo>
                    <a:pt x="11" y="64"/>
                  </a:lnTo>
                  <a:lnTo>
                    <a:pt x="11" y="66"/>
                  </a:lnTo>
                  <a:lnTo>
                    <a:pt x="12" y="67"/>
                  </a:lnTo>
                  <a:lnTo>
                    <a:pt x="14" y="70"/>
                  </a:lnTo>
                  <a:lnTo>
                    <a:pt x="14" y="72"/>
                  </a:lnTo>
                  <a:lnTo>
                    <a:pt x="14" y="78"/>
                  </a:lnTo>
                  <a:lnTo>
                    <a:pt x="15" y="81"/>
                  </a:lnTo>
                  <a:lnTo>
                    <a:pt x="14" y="84"/>
                  </a:lnTo>
                  <a:lnTo>
                    <a:pt x="12" y="89"/>
                  </a:lnTo>
                  <a:lnTo>
                    <a:pt x="11" y="89"/>
                  </a:lnTo>
                  <a:lnTo>
                    <a:pt x="14" y="91"/>
                  </a:lnTo>
                  <a:lnTo>
                    <a:pt x="15" y="94"/>
                  </a:lnTo>
                  <a:lnTo>
                    <a:pt x="15" y="96"/>
                  </a:lnTo>
                  <a:lnTo>
                    <a:pt x="11" y="98"/>
                  </a:lnTo>
                  <a:lnTo>
                    <a:pt x="14" y="100"/>
                  </a:lnTo>
                  <a:lnTo>
                    <a:pt x="15" y="102"/>
                  </a:lnTo>
                  <a:lnTo>
                    <a:pt x="15" y="103"/>
                  </a:lnTo>
                  <a:lnTo>
                    <a:pt x="16" y="108"/>
                  </a:lnTo>
                  <a:lnTo>
                    <a:pt x="16" y="110"/>
                  </a:lnTo>
                  <a:lnTo>
                    <a:pt x="19" y="112"/>
                  </a:lnTo>
                  <a:lnTo>
                    <a:pt x="20" y="115"/>
                  </a:lnTo>
                  <a:lnTo>
                    <a:pt x="19" y="123"/>
                  </a:lnTo>
                  <a:lnTo>
                    <a:pt x="16" y="126"/>
                  </a:lnTo>
                  <a:lnTo>
                    <a:pt x="15" y="126"/>
                  </a:lnTo>
                  <a:lnTo>
                    <a:pt x="15" y="130"/>
                  </a:lnTo>
                  <a:lnTo>
                    <a:pt x="14" y="132"/>
                  </a:lnTo>
                  <a:lnTo>
                    <a:pt x="10" y="138"/>
                  </a:lnTo>
                  <a:lnTo>
                    <a:pt x="8" y="140"/>
                  </a:lnTo>
                  <a:lnTo>
                    <a:pt x="7" y="147"/>
                  </a:lnTo>
                  <a:lnTo>
                    <a:pt x="6" y="149"/>
                  </a:lnTo>
                  <a:lnTo>
                    <a:pt x="5" y="150"/>
                  </a:lnTo>
                  <a:lnTo>
                    <a:pt x="4" y="153"/>
                  </a:lnTo>
                  <a:lnTo>
                    <a:pt x="4" y="155"/>
                  </a:lnTo>
                  <a:lnTo>
                    <a:pt x="4" y="160"/>
                  </a:lnTo>
                  <a:lnTo>
                    <a:pt x="1" y="162"/>
                  </a:lnTo>
                  <a:lnTo>
                    <a:pt x="0" y="164"/>
                  </a:lnTo>
                  <a:lnTo>
                    <a:pt x="0" y="167"/>
                  </a:lnTo>
                  <a:lnTo>
                    <a:pt x="1" y="171"/>
                  </a:lnTo>
                  <a:lnTo>
                    <a:pt x="66" y="168"/>
                  </a:lnTo>
                  <a:lnTo>
                    <a:pt x="65" y="184"/>
                  </a:lnTo>
                  <a:lnTo>
                    <a:pt x="67" y="188"/>
                  </a:lnTo>
                  <a:lnTo>
                    <a:pt x="70" y="192"/>
                  </a:lnTo>
                  <a:lnTo>
                    <a:pt x="71" y="199"/>
                  </a:lnTo>
                  <a:lnTo>
                    <a:pt x="71" y="203"/>
                  </a:lnTo>
                  <a:lnTo>
                    <a:pt x="71" y="203"/>
                  </a:lnTo>
                  <a:lnTo>
                    <a:pt x="72" y="203"/>
                  </a:lnTo>
                  <a:lnTo>
                    <a:pt x="77" y="200"/>
                  </a:lnTo>
                  <a:lnTo>
                    <a:pt x="79" y="199"/>
                  </a:lnTo>
                  <a:lnTo>
                    <a:pt x="82" y="197"/>
                  </a:lnTo>
                  <a:lnTo>
                    <a:pt x="82" y="193"/>
                  </a:lnTo>
                  <a:lnTo>
                    <a:pt x="86" y="193"/>
                  </a:lnTo>
                  <a:lnTo>
                    <a:pt x="89" y="193"/>
                  </a:lnTo>
                  <a:lnTo>
                    <a:pt x="93" y="192"/>
                  </a:lnTo>
                  <a:lnTo>
                    <a:pt x="98" y="190"/>
                  </a:lnTo>
                  <a:lnTo>
                    <a:pt x="102" y="190"/>
                  </a:lnTo>
                  <a:lnTo>
                    <a:pt x="104" y="190"/>
                  </a:lnTo>
                  <a:lnTo>
                    <a:pt x="107" y="190"/>
                  </a:lnTo>
                  <a:lnTo>
                    <a:pt x="109" y="190"/>
                  </a:lnTo>
                  <a:lnTo>
                    <a:pt x="113" y="192"/>
                  </a:lnTo>
                  <a:lnTo>
                    <a:pt x="115" y="190"/>
                  </a:lnTo>
                  <a:lnTo>
                    <a:pt x="116" y="189"/>
                  </a:lnTo>
                  <a:lnTo>
                    <a:pt x="116" y="189"/>
                  </a:lnTo>
                  <a:lnTo>
                    <a:pt x="116" y="189"/>
                  </a:lnTo>
                  <a:lnTo>
                    <a:pt x="110" y="148"/>
                  </a:lnTo>
                  <a:close/>
                </a:path>
              </a:pathLst>
            </a:custGeom>
            <a:solidFill>
              <a:srgbClr val="FD915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91" name="Google Shape;891;p148"/>
            <p:cNvSpPr/>
            <p:nvPr/>
          </p:nvSpPr>
          <p:spPr>
            <a:xfrm>
              <a:off x="7559758" y="2387426"/>
              <a:ext cx="242848" cy="177077"/>
            </a:xfrm>
            <a:custGeom>
              <a:rect b="b" l="l" r="r" t="t"/>
              <a:pathLst>
                <a:path extrusionOk="0" h="123" w="170">
                  <a:moveTo>
                    <a:pt x="134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93" y="51"/>
                    <a:pt x="93" y="51"/>
                    <a:pt x="93" y="51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2" y="60"/>
                    <a:pt x="92" y="60"/>
                    <a:pt x="92" y="60"/>
                  </a:cubicBezTo>
                  <a:cubicBezTo>
                    <a:pt x="88" y="61"/>
                    <a:pt x="88" y="61"/>
                    <a:pt x="88" y="61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4" y="75"/>
                    <a:pt x="94" y="75"/>
                    <a:pt x="94" y="75"/>
                  </a:cubicBezTo>
                  <a:cubicBezTo>
                    <a:pt x="97" y="74"/>
                    <a:pt x="97" y="74"/>
                    <a:pt x="97" y="74"/>
                  </a:cubicBezTo>
                  <a:cubicBezTo>
                    <a:pt x="101" y="75"/>
                    <a:pt x="101" y="75"/>
                    <a:pt x="101" y="75"/>
                  </a:cubicBezTo>
                  <a:cubicBezTo>
                    <a:pt x="102" y="76"/>
                    <a:pt x="102" y="76"/>
                    <a:pt x="102" y="76"/>
                  </a:cubicBezTo>
                  <a:cubicBezTo>
                    <a:pt x="106" y="75"/>
                    <a:pt x="106" y="75"/>
                    <a:pt x="106" y="75"/>
                  </a:cubicBezTo>
                  <a:cubicBezTo>
                    <a:pt x="119" y="76"/>
                    <a:pt x="119" y="76"/>
                    <a:pt x="119" y="76"/>
                  </a:cubicBezTo>
                  <a:cubicBezTo>
                    <a:pt x="122" y="78"/>
                    <a:pt x="122" y="78"/>
                    <a:pt x="122" y="78"/>
                  </a:cubicBezTo>
                  <a:cubicBezTo>
                    <a:pt x="126" y="80"/>
                    <a:pt x="126" y="80"/>
                    <a:pt x="126" y="80"/>
                  </a:cubicBezTo>
                  <a:cubicBezTo>
                    <a:pt x="129" y="79"/>
                    <a:pt x="129" y="79"/>
                    <a:pt x="129" y="79"/>
                  </a:cubicBezTo>
                  <a:cubicBezTo>
                    <a:pt x="127" y="75"/>
                    <a:pt x="127" y="75"/>
                    <a:pt x="127" y="75"/>
                  </a:cubicBezTo>
                  <a:cubicBezTo>
                    <a:pt x="124" y="72"/>
                    <a:pt x="124" y="72"/>
                    <a:pt x="124" y="72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8"/>
                    <a:pt x="124" y="68"/>
                    <a:pt x="124" y="68"/>
                  </a:cubicBezTo>
                  <a:cubicBezTo>
                    <a:pt x="118" y="60"/>
                    <a:pt x="118" y="60"/>
                    <a:pt x="118" y="60"/>
                  </a:cubicBezTo>
                  <a:cubicBezTo>
                    <a:pt x="116" y="57"/>
                    <a:pt x="116" y="57"/>
                    <a:pt x="116" y="57"/>
                  </a:cubicBezTo>
                  <a:cubicBezTo>
                    <a:pt x="116" y="50"/>
                    <a:pt x="116" y="50"/>
                    <a:pt x="116" y="50"/>
                  </a:cubicBezTo>
                  <a:cubicBezTo>
                    <a:pt x="115" y="43"/>
                    <a:pt x="115" y="43"/>
                    <a:pt x="115" y="43"/>
                  </a:cubicBezTo>
                  <a:cubicBezTo>
                    <a:pt x="116" y="36"/>
                    <a:pt x="116" y="36"/>
                    <a:pt x="116" y="36"/>
                  </a:cubicBezTo>
                  <a:cubicBezTo>
                    <a:pt x="113" y="31"/>
                    <a:pt x="113" y="31"/>
                    <a:pt x="113" y="31"/>
                  </a:cubicBezTo>
                  <a:cubicBezTo>
                    <a:pt x="111" y="28"/>
                    <a:pt x="111" y="28"/>
                    <a:pt x="111" y="28"/>
                  </a:cubicBezTo>
                  <a:cubicBezTo>
                    <a:pt x="115" y="28"/>
                    <a:pt x="115" y="28"/>
                    <a:pt x="115" y="28"/>
                  </a:cubicBezTo>
                  <a:cubicBezTo>
                    <a:pt x="118" y="22"/>
                    <a:pt x="118" y="22"/>
                    <a:pt x="118" y="22"/>
                  </a:cubicBezTo>
                  <a:cubicBezTo>
                    <a:pt x="124" y="18"/>
                    <a:pt x="124" y="18"/>
                    <a:pt x="124" y="18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5" y="21"/>
                    <a:pt x="125" y="21"/>
                    <a:pt x="125" y="21"/>
                  </a:cubicBezTo>
                  <a:cubicBezTo>
                    <a:pt x="123" y="27"/>
                    <a:pt x="123" y="27"/>
                    <a:pt x="123" y="27"/>
                  </a:cubicBezTo>
                  <a:cubicBezTo>
                    <a:pt x="123" y="31"/>
                    <a:pt x="123" y="31"/>
                    <a:pt x="123" y="31"/>
                  </a:cubicBezTo>
                  <a:cubicBezTo>
                    <a:pt x="127" y="31"/>
                    <a:pt x="127" y="31"/>
                    <a:pt x="127" y="31"/>
                  </a:cubicBezTo>
                  <a:cubicBezTo>
                    <a:pt x="122" y="36"/>
                    <a:pt x="122" y="36"/>
                    <a:pt x="122" y="36"/>
                  </a:cubicBezTo>
                  <a:cubicBezTo>
                    <a:pt x="120" y="39"/>
                    <a:pt x="120" y="39"/>
                    <a:pt x="120" y="39"/>
                  </a:cubicBezTo>
                  <a:cubicBezTo>
                    <a:pt x="126" y="41"/>
                    <a:pt x="126" y="41"/>
                    <a:pt x="126" y="41"/>
                  </a:cubicBezTo>
                  <a:cubicBezTo>
                    <a:pt x="128" y="42"/>
                    <a:pt x="128" y="42"/>
                    <a:pt x="128" y="42"/>
                  </a:cubicBezTo>
                  <a:cubicBezTo>
                    <a:pt x="131" y="46"/>
                    <a:pt x="131" y="46"/>
                    <a:pt x="131" y="46"/>
                  </a:cubicBezTo>
                  <a:cubicBezTo>
                    <a:pt x="130" y="47"/>
                    <a:pt x="130" y="47"/>
                    <a:pt x="130" y="47"/>
                  </a:cubicBezTo>
                  <a:cubicBezTo>
                    <a:pt x="134" y="51"/>
                    <a:pt x="134" y="51"/>
                    <a:pt x="134" y="51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30" y="57"/>
                    <a:pt x="130" y="57"/>
                    <a:pt x="130" y="57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8" y="61"/>
                    <a:pt x="128" y="61"/>
                    <a:pt x="128" y="61"/>
                  </a:cubicBezTo>
                  <a:cubicBezTo>
                    <a:pt x="127" y="63"/>
                    <a:pt x="127" y="63"/>
                    <a:pt x="127" y="63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33" y="66"/>
                    <a:pt x="133" y="66"/>
                    <a:pt x="133" y="66"/>
                  </a:cubicBezTo>
                  <a:cubicBezTo>
                    <a:pt x="139" y="66"/>
                    <a:pt x="139" y="66"/>
                    <a:pt x="139" y="66"/>
                  </a:cubicBezTo>
                  <a:cubicBezTo>
                    <a:pt x="143" y="69"/>
                    <a:pt x="143" y="69"/>
                    <a:pt x="143" y="69"/>
                  </a:cubicBezTo>
                  <a:cubicBezTo>
                    <a:pt x="146" y="75"/>
                    <a:pt x="146" y="75"/>
                    <a:pt x="146" y="75"/>
                  </a:cubicBezTo>
                  <a:cubicBezTo>
                    <a:pt x="148" y="80"/>
                    <a:pt x="148" y="80"/>
                    <a:pt x="148" y="80"/>
                  </a:cubicBezTo>
                  <a:cubicBezTo>
                    <a:pt x="147" y="81"/>
                    <a:pt x="147" y="81"/>
                    <a:pt x="147" y="81"/>
                  </a:cubicBezTo>
                  <a:cubicBezTo>
                    <a:pt x="150" y="84"/>
                    <a:pt x="150" y="84"/>
                    <a:pt x="150" y="84"/>
                  </a:cubicBezTo>
                  <a:cubicBezTo>
                    <a:pt x="152" y="89"/>
                    <a:pt x="152" y="89"/>
                    <a:pt x="152" y="89"/>
                  </a:cubicBezTo>
                  <a:cubicBezTo>
                    <a:pt x="149" y="98"/>
                    <a:pt x="149" y="98"/>
                    <a:pt x="149" y="98"/>
                  </a:cubicBezTo>
                  <a:cubicBezTo>
                    <a:pt x="148" y="104"/>
                    <a:pt x="148" y="104"/>
                    <a:pt x="148" y="104"/>
                  </a:cubicBezTo>
                  <a:cubicBezTo>
                    <a:pt x="148" y="114"/>
                    <a:pt x="148" y="114"/>
                    <a:pt x="148" y="114"/>
                  </a:cubicBezTo>
                  <a:cubicBezTo>
                    <a:pt x="149" y="120"/>
                    <a:pt x="149" y="120"/>
                    <a:pt x="149" y="120"/>
                  </a:cubicBezTo>
                  <a:cubicBezTo>
                    <a:pt x="151" y="123"/>
                    <a:pt x="151" y="123"/>
                    <a:pt x="151" y="123"/>
                  </a:cubicBezTo>
                  <a:cubicBezTo>
                    <a:pt x="153" y="116"/>
                    <a:pt x="153" y="116"/>
                    <a:pt x="153" y="116"/>
                  </a:cubicBezTo>
                  <a:cubicBezTo>
                    <a:pt x="154" y="105"/>
                    <a:pt x="154" y="105"/>
                    <a:pt x="154" y="105"/>
                  </a:cubicBezTo>
                  <a:cubicBezTo>
                    <a:pt x="157" y="102"/>
                    <a:pt x="157" y="102"/>
                    <a:pt x="157" y="102"/>
                  </a:cubicBezTo>
                  <a:cubicBezTo>
                    <a:pt x="157" y="99"/>
                    <a:pt x="157" y="99"/>
                    <a:pt x="157" y="99"/>
                  </a:cubicBezTo>
                  <a:cubicBezTo>
                    <a:pt x="157" y="97"/>
                    <a:pt x="157" y="97"/>
                    <a:pt x="157" y="97"/>
                  </a:cubicBezTo>
                  <a:cubicBezTo>
                    <a:pt x="160" y="95"/>
                    <a:pt x="160" y="95"/>
                    <a:pt x="160" y="95"/>
                  </a:cubicBezTo>
                  <a:cubicBezTo>
                    <a:pt x="163" y="91"/>
                    <a:pt x="163" y="91"/>
                    <a:pt x="163" y="91"/>
                  </a:cubicBezTo>
                  <a:cubicBezTo>
                    <a:pt x="163" y="82"/>
                    <a:pt x="163" y="82"/>
                    <a:pt x="163" y="82"/>
                  </a:cubicBezTo>
                  <a:cubicBezTo>
                    <a:pt x="163" y="79"/>
                    <a:pt x="163" y="79"/>
                    <a:pt x="163" y="79"/>
                  </a:cubicBezTo>
                  <a:cubicBezTo>
                    <a:pt x="163" y="75"/>
                    <a:pt x="163" y="75"/>
                    <a:pt x="163" y="75"/>
                  </a:cubicBezTo>
                  <a:cubicBezTo>
                    <a:pt x="167" y="71"/>
                    <a:pt x="167" y="71"/>
                    <a:pt x="167" y="71"/>
                  </a:cubicBezTo>
                  <a:cubicBezTo>
                    <a:pt x="168" y="74"/>
                    <a:pt x="168" y="74"/>
                    <a:pt x="168" y="74"/>
                  </a:cubicBezTo>
                  <a:cubicBezTo>
                    <a:pt x="167" y="77"/>
                    <a:pt x="167" y="77"/>
                    <a:pt x="167" y="77"/>
                  </a:cubicBezTo>
                  <a:cubicBezTo>
                    <a:pt x="167" y="77"/>
                    <a:pt x="165" y="80"/>
                    <a:pt x="165" y="80"/>
                  </a:cubicBezTo>
                  <a:cubicBezTo>
                    <a:pt x="166" y="81"/>
                    <a:pt x="168" y="82"/>
                    <a:pt x="168" y="82"/>
                  </a:cubicBezTo>
                  <a:cubicBezTo>
                    <a:pt x="170" y="77"/>
                    <a:pt x="170" y="77"/>
                    <a:pt x="170" y="77"/>
                  </a:cubicBezTo>
                  <a:cubicBezTo>
                    <a:pt x="170" y="68"/>
                    <a:pt x="170" y="68"/>
                    <a:pt x="170" y="68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48" y="57"/>
                    <a:pt x="148" y="57"/>
                    <a:pt x="148" y="57"/>
                  </a:cubicBezTo>
                  <a:lnTo>
                    <a:pt x="134" y="0"/>
                  </a:ln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92" name="Google Shape;892;p148"/>
            <p:cNvSpPr/>
            <p:nvPr/>
          </p:nvSpPr>
          <p:spPr>
            <a:xfrm>
              <a:off x="7045393" y="2498731"/>
              <a:ext cx="398000" cy="205746"/>
            </a:xfrm>
            <a:custGeom>
              <a:rect b="b" l="l" r="r" t="t"/>
              <a:pathLst>
                <a:path extrusionOk="0" h="122" w="236">
                  <a:moveTo>
                    <a:pt x="202" y="94"/>
                  </a:moveTo>
                  <a:lnTo>
                    <a:pt x="207" y="91"/>
                  </a:lnTo>
                  <a:lnTo>
                    <a:pt x="210" y="89"/>
                  </a:lnTo>
                  <a:lnTo>
                    <a:pt x="214" y="88"/>
                  </a:lnTo>
                  <a:lnTo>
                    <a:pt x="217" y="79"/>
                  </a:lnTo>
                  <a:lnTo>
                    <a:pt x="220" y="74"/>
                  </a:lnTo>
                  <a:lnTo>
                    <a:pt x="231" y="70"/>
                  </a:lnTo>
                  <a:lnTo>
                    <a:pt x="235" y="64"/>
                  </a:lnTo>
                  <a:lnTo>
                    <a:pt x="236" y="60"/>
                  </a:lnTo>
                  <a:lnTo>
                    <a:pt x="232" y="54"/>
                  </a:lnTo>
                  <a:lnTo>
                    <a:pt x="227" y="49"/>
                  </a:lnTo>
                  <a:lnTo>
                    <a:pt x="222" y="42"/>
                  </a:lnTo>
                  <a:lnTo>
                    <a:pt x="220" y="36"/>
                  </a:lnTo>
                  <a:lnTo>
                    <a:pt x="217" y="23"/>
                  </a:lnTo>
                  <a:lnTo>
                    <a:pt x="218" y="22"/>
                  </a:lnTo>
                  <a:lnTo>
                    <a:pt x="215" y="22"/>
                  </a:lnTo>
                  <a:lnTo>
                    <a:pt x="211" y="18"/>
                  </a:lnTo>
                  <a:lnTo>
                    <a:pt x="207" y="13"/>
                  </a:lnTo>
                  <a:lnTo>
                    <a:pt x="204" y="10"/>
                  </a:lnTo>
                  <a:lnTo>
                    <a:pt x="203" y="11"/>
                  </a:lnTo>
                  <a:lnTo>
                    <a:pt x="201" y="12"/>
                  </a:lnTo>
                  <a:lnTo>
                    <a:pt x="199" y="15"/>
                  </a:lnTo>
                  <a:lnTo>
                    <a:pt x="198" y="16"/>
                  </a:lnTo>
                  <a:lnTo>
                    <a:pt x="192" y="17"/>
                  </a:lnTo>
                  <a:lnTo>
                    <a:pt x="187" y="15"/>
                  </a:lnTo>
                  <a:lnTo>
                    <a:pt x="184" y="13"/>
                  </a:lnTo>
                  <a:lnTo>
                    <a:pt x="183" y="14"/>
                  </a:lnTo>
                  <a:lnTo>
                    <a:pt x="181" y="16"/>
                  </a:lnTo>
                  <a:lnTo>
                    <a:pt x="181" y="17"/>
                  </a:lnTo>
                  <a:lnTo>
                    <a:pt x="178" y="18"/>
                  </a:lnTo>
                  <a:lnTo>
                    <a:pt x="176" y="16"/>
                  </a:lnTo>
                  <a:lnTo>
                    <a:pt x="174" y="15"/>
                  </a:lnTo>
                  <a:lnTo>
                    <a:pt x="171" y="14"/>
                  </a:lnTo>
                  <a:lnTo>
                    <a:pt x="166" y="13"/>
                  </a:lnTo>
                  <a:lnTo>
                    <a:pt x="165" y="11"/>
                  </a:lnTo>
                  <a:lnTo>
                    <a:pt x="163" y="7"/>
                  </a:lnTo>
                  <a:lnTo>
                    <a:pt x="159" y="4"/>
                  </a:lnTo>
                  <a:lnTo>
                    <a:pt x="154" y="0"/>
                  </a:lnTo>
                  <a:lnTo>
                    <a:pt x="153" y="1"/>
                  </a:lnTo>
                  <a:lnTo>
                    <a:pt x="148" y="3"/>
                  </a:lnTo>
                  <a:lnTo>
                    <a:pt x="143" y="1"/>
                  </a:lnTo>
                  <a:lnTo>
                    <a:pt x="141" y="2"/>
                  </a:lnTo>
                  <a:lnTo>
                    <a:pt x="142" y="6"/>
                  </a:lnTo>
                  <a:lnTo>
                    <a:pt x="144" y="7"/>
                  </a:lnTo>
                  <a:lnTo>
                    <a:pt x="143" y="9"/>
                  </a:lnTo>
                  <a:lnTo>
                    <a:pt x="144" y="15"/>
                  </a:lnTo>
                  <a:lnTo>
                    <a:pt x="142" y="17"/>
                  </a:lnTo>
                  <a:lnTo>
                    <a:pt x="138" y="17"/>
                  </a:lnTo>
                  <a:lnTo>
                    <a:pt x="134" y="19"/>
                  </a:lnTo>
                  <a:lnTo>
                    <a:pt x="126" y="20"/>
                  </a:lnTo>
                  <a:lnTo>
                    <a:pt x="125" y="21"/>
                  </a:lnTo>
                  <a:lnTo>
                    <a:pt x="125" y="23"/>
                  </a:lnTo>
                  <a:lnTo>
                    <a:pt x="124" y="25"/>
                  </a:lnTo>
                  <a:lnTo>
                    <a:pt x="124" y="29"/>
                  </a:lnTo>
                  <a:lnTo>
                    <a:pt x="122" y="33"/>
                  </a:lnTo>
                  <a:lnTo>
                    <a:pt x="120" y="37"/>
                  </a:lnTo>
                  <a:lnTo>
                    <a:pt x="118" y="39"/>
                  </a:lnTo>
                  <a:lnTo>
                    <a:pt x="115" y="39"/>
                  </a:lnTo>
                  <a:lnTo>
                    <a:pt x="112" y="44"/>
                  </a:lnTo>
                  <a:lnTo>
                    <a:pt x="112" y="47"/>
                  </a:lnTo>
                  <a:lnTo>
                    <a:pt x="110" y="51"/>
                  </a:lnTo>
                  <a:lnTo>
                    <a:pt x="104" y="52"/>
                  </a:lnTo>
                  <a:lnTo>
                    <a:pt x="103" y="51"/>
                  </a:lnTo>
                  <a:lnTo>
                    <a:pt x="100" y="48"/>
                  </a:lnTo>
                  <a:lnTo>
                    <a:pt x="99" y="44"/>
                  </a:lnTo>
                  <a:lnTo>
                    <a:pt x="97" y="44"/>
                  </a:lnTo>
                  <a:lnTo>
                    <a:pt x="96" y="48"/>
                  </a:lnTo>
                  <a:lnTo>
                    <a:pt x="93" y="51"/>
                  </a:lnTo>
                  <a:lnTo>
                    <a:pt x="93" y="55"/>
                  </a:lnTo>
                  <a:lnTo>
                    <a:pt x="92" y="58"/>
                  </a:lnTo>
                  <a:lnTo>
                    <a:pt x="88" y="57"/>
                  </a:lnTo>
                  <a:lnTo>
                    <a:pt x="86" y="55"/>
                  </a:lnTo>
                  <a:lnTo>
                    <a:pt x="82" y="55"/>
                  </a:lnTo>
                  <a:lnTo>
                    <a:pt x="80" y="56"/>
                  </a:lnTo>
                  <a:lnTo>
                    <a:pt x="76" y="57"/>
                  </a:lnTo>
                  <a:lnTo>
                    <a:pt x="76" y="61"/>
                  </a:lnTo>
                  <a:lnTo>
                    <a:pt x="75" y="62"/>
                  </a:lnTo>
                  <a:lnTo>
                    <a:pt x="71" y="60"/>
                  </a:lnTo>
                  <a:lnTo>
                    <a:pt x="68" y="57"/>
                  </a:lnTo>
                  <a:lnTo>
                    <a:pt x="63" y="57"/>
                  </a:lnTo>
                  <a:lnTo>
                    <a:pt x="60" y="57"/>
                  </a:lnTo>
                  <a:lnTo>
                    <a:pt x="57" y="61"/>
                  </a:lnTo>
                  <a:lnTo>
                    <a:pt x="49" y="61"/>
                  </a:lnTo>
                  <a:lnTo>
                    <a:pt x="49" y="66"/>
                  </a:lnTo>
                  <a:lnTo>
                    <a:pt x="46" y="66"/>
                  </a:lnTo>
                  <a:lnTo>
                    <a:pt x="43" y="67"/>
                  </a:lnTo>
                  <a:lnTo>
                    <a:pt x="43" y="71"/>
                  </a:lnTo>
                  <a:lnTo>
                    <a:pt x="43" y="72"/>
                  </a:lnTo>
                  <a:lnTo>
                    <a:pt x="43" y="75"/>
                  </a:lnTo>
                  <a:lnTo>
                    <a:pt x="44" y="78"/>
                  </a:lnTo>
                  <a:lnTo>
                    <a:pt x="42" y="79"/>
                  </a:lnTo>
                  <a:lnTo>
                    <a:pt x="36" y="81"/>
                  </a:lnTo>
                  <a:lnTo>
                    <a:pt x="33" y="83"/>
                  </a:lnTo>
                  <a:lnTo>
                    <a:pt x="33" y="88"/>
                  </a:lnTo>
                  <a:lnTo>
                    <a:pt x="35" y="93"/>
                  </a:lnTo>
                  <a:lnTo>
                    <a:pt x="33" y="94"/>
                  </a:lnTo>
                  <a:lnTo>
                    <a:pt x="30" y="94"/>
                  </a:lnTo>
                  <a:lnTo>
                    <a:pt x="27" y="94"/>
                  </a:lnTo>
                  <a:lnTo>
                    <a:pt x="23" y="91"/>
                  </a:lnTo>
                  <a:lnTo>
                    <a:pt x="19" y="89"/>
                  </a:lnTo>
                  <a:lnTo>
                    <a:pt x="17" y="90"/>
                  </a:lnTo>
                  <a:lnTo>
                    <a:pt x="14" y="93"/>
                  </a:lnTo>
                  <a:lnTo>
                    <a:pt x="11" y="94"/>
                  </a:lnTo>
                  <a:lnTo>
                    <a:pt x="10" y="97"/>
                  </a:lnTo>
                  <a:lnTo>
                    <a:pt x="10" y="100"/>
                  </a:lnTo>
                  <a:lnTo>
                    <a:pt x="14" y="102"/>
                  </a:lnTo>
                  <a:lnTo>
                    <a:pt x="14" y="104"/>
                  </a:lnTo>
                  <a:lnTo>
                    <a:pt x="14" y="107"/>
                  </a:lnTo>
                  <a:lnTo>
                    <a:pt x="14" y="112"/>
                  </a:lnTo>
                  <a:lnTo>
                    <a:pt x="12" y="115"/>
                  </a:lnTo>
                  <a:lnTo>
                    <a:pt x="10" y="116"/>
                  </a:lnTo>
                  <a:lnTo>
                    <a:pt x="7" y="116"/>
                  </a:lnTo>
                  <a:lnTo>
                    <a:pt x="5" y="117"/>
                  </a:lnTo>
                  <a:lnTo>
                    <a:pt x="5" y="117"/>
                  </a:lnTo>
                  <a:lnTo>
                    <a:pt x="4" y="117"/>
                  </a:lnTo>
                  <a:lnTo>
                    <a:pt x="0" y="117"/>
                  </a:lnTo>
                  <a:lnTo>
                    <a:pt x="0" y="118"/>
                  </a:lnTo>
                  <a:lnTo>
                    <a:pt x="0" y="121"/>
                  </a:lnTo>
                  <a:lnTo>
                    <a:pt x="0" y="122"/>
                  </a:lnTo>
                  <a:lnTo>
                    <a:pt x="2" y="121"/>
                  </a:lnTo>
                  <a:lnTo>
                    <a:pt x="52" y="120"/>
                  </a:lnTo>
                  <a:lnTo>
                    <a:pt x="50" y="111"/>
                  </a:lnTo>
                  <a:lnTo>
                    <a:pt x="143" y="105"/>
                  </a:lnTo>
                  <a:lnTo>
                    <a:pt x="192" y="100"/>
                  </a:lnTo>
                  <a:lnTo>
                    <a:pt x="198" y="97"/>
                  </a:lnTo>
                  <a:lnTo>
                    <a:pt x="202" y="94"/>
                  </a:ln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93" name="Google Shape;893;p148"/>
            <p:cNvSpPr/>
            <p:nvPr/>
          </p:nvSpPr>
          <p:spPr>
            <a:xfrm>
              <a:off x="6706417" y="2426214"/>
              <a:ext cx="362585" cy="315365"/>
            </a:xfrm>
            <a:custGeom>
              <a:rect b="b" l="l" r="r" t="t"/>
              <a:pathLst>
                <a:path extrusionOk="0" h="221" w="254">
                  <a:moveTo>
                    <a:pt x="238" y="193"/>
                  </a:moveTo>
                  <a:cubicBezTo>
                    <a:pt x="238" y="190"/>
                    <a:pt x="238" y="190"/>
                    <a:pt x="238" y="190"/>
                  </a:cubicBezTo>
                  <a:cubicBezTo>
                    <a:pt x="238" y="189"/>
                    <a:pt x="238" y="189"/>
                    <a:pt x="238" y="189"/>
                  </a:cubicBezTo>
                  <a:cubicBezTo>
                    <a:pt x="242" y="189"/>
                    <a:pt x="242" y="189"/>
                    <a:pt x="242" y="189"/>
                  </a:cubicBezTo>
                  <a:cubicBezTo>
                    <a:pt x="243" y="189"/>
                    <a:pt x="243" y="189"/>
                    <a:pt x="243" y="189"/>
                  </a:cubicBezTo>
                  <a:cubicBezTo>
                    <a:pt x="244" y="188"/>
                    <a:pt x="244" y="188"/>
                    <a:pt x="244" y="188"/>
                  </a:cubicBezTo>
                  <a:cubicBezTo>
                    <a:pt x="246" y="187"/>
                    <a:pt x="246" y="187"/>
                    <a:pt x="246" y="187"/>
                  </a:cubicBezTo>
                  <a:cubicBezTo>
                    <a:pt x="249" y="187"/>
                    <a:pt x="249" y="187"/>
                    <a:pt x="249" y="187"/>
                  </a:cubicBezTo>
                  <a:cubicBezTo>
                    <a:pt x="252" y="186"/>
                    <a:pt x="252" y="186"/>
                    <a:pt x="252" y="186"/>
                  </a:cubicBezTo>
                  <a:cubicBezTo>
                    <a:pt x="254" y="183"/>
                    <a:pt x="254" y="183"/>
                    <a:pt x="254" y="183"/>
                  </a:cubicBezTo>
                  <a:cubicBezTo>
                    <a:pt x="254" y="177"/>
                    <a:pt x="254" y="177"/>
                    <a:pt x="254" y="177"/>
                  </a:cubicBezTo>
                  <a:cubicBezTo>
                    <a:pt x="254" y="173"/>
                    <a:pt x="254" y="173"/>
                    <a:pt x="254" y="173"/>
                  </a:cubicBezTo>
                  <a:cubicBezTo>
                    <a:pt x="254" y="171"/>
                    <a:pt x="254" y="171"/>
                    <a:pt x="254" y="171"/>
                  </a:cubicBezTo>
                  <a:cubicBezTo>
                    <a:pt x="250" y="168"/>
                    <a:pt x="250" y="168"/>
                    <a:pt x="250" y="168"/>
                  </a:cubicBezTo>
                  <a:cubicBezTo>
                    <a:pt x="250" y="165"/>
                    <a:pt x="250" y="165"/>
                    <a:pt x="250" y="165"/>
                  </a:cubicBezTo>
                  <a:cubicBezTo>
                    <a:pt x="251" y="161"/>
                    <a:pt x="251" y="161"/>
                    <a:pt x="251" y="161"/>
                  </a:cubicBezTo>
                  <a:cubicBezTo>
                    <a:pt x="246" y="161"/>
                    <a:pt x="246" y="161"/>
                    <a:pt x="246" y="161"/>
                  </a:cubicBezTo>
                  <a:cubicBezTo>
                    <a:pt x="243" y="166"/>
                    <a:pt x="243" y="166"/>
                    <a:pt x="243" y="166"/>
                  </a:cubicBezTo>
                  <a:cubicBezTo>
                    <a:pt x="243" y="161"/>
                    <a:pt x="243" y="161"/>
                    <a:pt x="243" y="161"/>
                  </a:cubicBezTo>
                  <a:cubicBezTo>
                    <a:pt x="238" y="156"/>
                    <a:pt x="238" y="156"/>
                    <a:pt x="238" y="156"/>
                  </a:cubicBezTo>
                  <a:cubicBezTo>
                    <a:pt x="239" y="152"/>
                    <a:pt x="239" y="152"/>
                    <a:pt x="239" y="152"/>
                  </a:cubicBezTo>
                  <a:cubicBezTo>
                    <a:pt x="240" y="146"/>
                    <a:pt x="240" y="146"/>
                    <a:pt x="240" y="146"/>
                  </a:cubicBezTo>
                  <a:cubicBezTo>
                    <a:pt x="236" y="135"/>
                    <a:pt x="236" y="135"/>
                    <a:pt x="236" y="135"/>
                  </a:cubicBezTo>
                  <a:cubicBezTo>
                    <a:pt x="232" y="131"/>
                    <a:pt x="232" y="131"/>
                    <a:pt x="232" y="131"/>
                  </a:cubicBezTo>
                  <a:cubicBezTo>
                    <a:pt x="219" y="122"/>
                    <a:pt x="219" y="122"/>
                    <a:pt x="219" y="122"/>
                  </a:cubicBezTo>
                  <a:cubicBezTo>
                    <a:pt x="216" y="124"/>
                    <a:pt x="216" y="124"/>
                    <a:pt x="216" y="124"/>
                  </a:cubicBezTo>
                  <a:cubicBezTo>
                    <a:pt x="208" y="118"/>
                    <a:pt x="208" y="118"/>
                    <a:pt x="208" y="118"/>
                  </a:cubicBezTo>
                  <a:cubicBezTo>
                    <a:pt x="202" y="112"/>
                    <a:pt x="202" y="112"/>
                    <a:pt x="202" y="112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4" y="100"/>
                    <a:pt x="204" y="100"/>
                    <a:pt x="204" y="100"/>
                  </a:cubicBezTo>
                  <a:cubicBezTo>
                    <a:pt x="205" y="96"/>
                    <a:pt x="205" y="96"/>
                    <a:pt x="205" y="96"/>
                  </a:cubicBezTo>
                  <a:cubicBezTo>
                    <a:pt x="206" y="91"/>
                    <a:pt x="206" y="91"/>
                    <a:pt x="206" y="91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06" y="80"/>
                    <a:pt x="206" y="80"/>
                    <a:pt x="206" y="80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3" y="78"/>
                    <a:pt x="193" y="78"/>
                    <a:pt x="193" y="78"/>
                  </a:cubicBezTo>
                  <a:cubicBezTo>
                    <a:pt x="191" y="81"/>
                    <a:pt x="191" y="81"/>
                    <a:pt x="191" y="81"/>
                  </a:cubicBezTo>
                  <a:cubicBezTo>
                    <a:pt x="186" y="76"/>
                    <a:pt x="186" y="76"/>
                    <a:pt x="186" y="76"/>
                  </a:cubicBezTo>
                  <a:cubicBezTo>
                    <a:pt x="186" y="67"/>
                    <a:pt x="186" y="67"/>
                    <a:pt x="186" y="67"/>
                  </a:cubicBezTo>
                  <a:cubicBezTo>
                    <a:pt x="181" y="60"/>
                    <a:pt x="181" y="60"/>
                    <a:pt x="181" y="60"/>
                  </a:cubicBezTo>
                  <a:cubicBezTo>
                    <a:pt x="163" y="45"/>
                    <a:pt x="163" y="45"/>
                    <a:pt x="163" y="45"/>
                  </a:cubicBezTo>
                  <a:cubicBezTo>
                    <a:pt x="156" y="33"/>
                    <a:pt x="156" y="33"/>
                    <a:pt x="156" y="33"/>
                  </a:cubicBezTo>
                  <a:cubicBezTo>
                    <a:pt x="156" y="22"/>
                    <a:pt x="156" y="22"/>
                    <a:pt x="156" y="22"/>
                  </a:cubicBezTo>
                  <a:cubicBezTo>
                    <a:pt x="156" y="11"/>
                    <a:pt x="156" y="11"/>
                    <a:pt x="156" y="11"/>
                  </a:cubicBezTo>
                  <a:cubicBezTo>
                    <a:pt x="158" y="10"/>
                    <a:pt x="158" y="10"/>
                    <a:pt x="158" y="1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4" y="16"/>
                    <a:pt x="5" y="17"/>
                  </a:cubicBezTo>
                  <a:cubicBezTo>
                    <a:pt x="6" y="18"/>
                    <a:pt x="11" y="19"/>
                    <a:pt x="11" y="19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3" y="67"/>
                    <a:pt x="33" y="67"/>
                    <a:pt x="33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42" y="72"/>
                    <a:pt x="42" y="72"/>
                    <a:pt x="42" y="72"/>
                  </a:cubicBezTo>
                  <a:cubicBezTo>
                    <a:pt x="42" y="176"/>
                    <a:pt x="42" y="176"/>
                    <a:pt x="42" y="176"/>
                  </a:cubicBezTo>
                  <a:cubicBezTo>
                    <a:pt x="42" y="201"/>
                    <a:pt x="42" y="201"/>
                    <a:pt x="42" y="201"/>
                  </a:cubicBezTo>
                  <a:cubicBezTo>
                    <a:pt x="215" y="197"/>
                    <a:pt x="215" y="197"/>
                    <a:pt x="215" y="197"/>
                  </a:cubicBezTo>
                  <a:cubicBezTo>
                    <a:pt x="216" y="203"/>
                    <a:pt x="216" y="203"/>
                    <a:pt x="216" y="203"/>
                  </a:cubicBezTo>
                  <a:cubicBezTo>
                    <a:pt x="205" y="221"/>
                    <a:pt x="205" y="221"/>
                    <a:pt x="205" y="221"/>
                  </a:cubicBezTo>
                  <a:cubicBezTo>
                    <a:pt x="233" y="219"/>
                    <a:pt x="233" y="219"/>
                    <a:pt x="233" y="219"/>
                  </a:cubicBezTo>
                  <a:cubicBezTo>
                    <a:pt x="234" y="216"/>
                    <a:pt x="234" y="216"/>
                    <a:pt x="234" y="216"/>
                  </a:cubicBezTo>
                  <a:cubicBezTo>
                    <a:pt x="236" y="213"/>
                    <a:pt x="236" y="213"/>
                    <a:pt x="236" y="213"/>
                  </a:cubicBezTo>
                  <a:cubicBezTo>
                    <a:pt x="236" y="213"/>
                    <a:pt x="238" y="212"/>
                    <a:pt x="237" y="211"/>
                  </a:cubicBezTo>
                  <a:cubicBezTo>
                    <a:pt x="237" y="210"/>
                    <a:pt x="235" y="207"/>
                    <a:pt x="235" y="207"/>
                  </a:cubicBezTo>
                  <a:cubicBezTo>
                    <a:pt x="234" y="206"/>
                    <a:pt x="234" y="206"/>
                    <a:pt x="234" y="206"/>
                  </a:cubicBezTo>
                  <a:cubicBezTo>
                    <a:pt x="235" y="204"/>
                    <a:pt x="235" y="204"/>
                    <a:pt x="235" y="204"/>
                  </a:cubicBezTo>
                  <a:cubicBezTo>
                    <a:pt x="237" y="203"/>
                    <a:pt x="237" y="203"/>
                    <a:pt x="237" y="203"/>
                  </a:cubicBezTo>
                  <a:cubicBezTo>
                    <a:pt x="238" y="200"/>
                    <a:pt x="238" y="200"/>
                    <a:pt x="238" y="200"/>
                  </a:cubicBezTo>
                  <a:cubicBezTo>
                    <a:pt x="238" y="197"/>
                    <a:pt x="238" y="197"/>
                    <a:pt x="238" y="197"/>
                  </a:cubicBezTo>
                  <a:cubicBezTo>
                    <a:pt x="238" y="194"/>
                    <a:pt x="238" y="194"/>
                    <a:pt x="238" y="194"/>
                  </a:cubicBezTo>
                  <a:lnTo>
                    <a:pt x="238" y="193"/>
                  </a:ln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94" name="Google Shape;894;p148"/>
            <p:cNvSpPr/>
            <p:nvPr/>
          </p:nvSpPr>
          <p:spPr>
            <a:xfrm>
              <a:off x="6642332" y="1820781"/>
              <a:ext cx="350780" cy="408119"/>
            </a:xfrm>
            <a:custGeom>
              <a:rect b="b" l="l" r="r" t="t"/>
              <a:pathLst>
                <a:path extrusionOk="0" h="242" w="208">
                  <a:moveTo>
                    <a:pt x="128" y="141"/>
                  </a:moveTo>
                  <a:lnTo>
                    <a:pt x="139" y="135"/>
                  </a:lnTo>
                  <a:lnTo>
                    <a:pt x="139" y="111"/>
                  </a:lnTo>
                  <a:lnTo>
                    <a:pt x="144" y="107"/>
                  </a:lnTo>
                  <a:lnTo>
                    <a:pt x="161" y="91"/>
                  </a:lnTo>
                  <a:lnTo>
                    <a:pt x="169" y="80"/>
                  </a:lnTo>
                  <a:lnTo>
                    <a:pt x="185" y="69"/>
                  </a:lnTo>
                  <a:lnTo>
                    <a:pt x="208" y="55"/>
                  </a:lnTo>
                  <a:lnTo>
                    <a:pt x="200" y="53"/>
                  </a:lnTo>
                  <a:lnTo>
                    <a:pt x="183" y="52"/>
                  </a:lnTo>
                  <a:lnTo>
                    <a:pt x="169" y="49"/>
                  </a:lnTo>
                  <a:lnTo>
                    <a:pt x="166" y="52"/>
                  </a:lnTo>
                  <a:lnTo>
                    <a:pt x="162" y="55"/>
                  </a:lnTo>
                  <a:lnTo>
                    <a:pt x="154" y="55"/>
                  </a:lnTo>
                  <a:lnTo>
                    <a:pt x="151" y="51"/>
                  </a:lnTo>
                  <a:lnTo>
                    <a:pt x="147" y="48"/>
                  </a:lnTo>
                  <a:lnTo>
                    <a:pt x="136" y="45"/>
                  </a:lnTo>
                  <a:lnTo>
                    <a:pt x="133" y="45"/>
                  </a:lnTo>
                  <a:lnTo>
                    <a:pt x="129" y="43"/>
                  </a:lnTo>
                  <a:lnTo>
                    <a:pt x="128" y="42"/>
                  </a:lnTo>
                  <a:lnTo>
                    <a:pt x="119" y="41"/>
                  </a:lnTo>
                  <a:lnTo>
                    <a:pt x="114" y="36"/>
                  </a:lnTo>
                  <a:lnTo>
                    <a:pt x="120" y="39"/>
                  </a:lnTo>
                  <a:lnTo>
                    <a:pt x="123" y="36"/>
                  </a:lnTo>
                  <a:lnTo>
                    <a:pt x="119" y="35"/>
                  </a:lnTo>
                  <a:lnTo>
                    <a:pt x="114" y="35"/>
                  </a:lnTo>
                  <a:lnTo>
                    <a:pt x="109" y="35"/>
                  </a:lnTo>
                  <a:lnTo>
                    <a:pt x="105" y="35"/>
                  </a:lnTo>
                  <a:lnTo>
                    <a:pt x="100" y="35"/>
                  </a:lnTo>
                  <a:lnTo>
                    <a:pt x="97" y="39"/>
                  </a:lnTo>
                  <a:lnTo>
                    <a:pt x="93" y="39"/>
                  </a:lnTo>
                  <a:lnTo>
                    <a:pt x="87" y="34"/>
                  </a:lnTo>
                  <a:lnTo>
                    <a:pt x="84" y="34"/>
                  </a:lnTo>
                  <a:lnTo>
                    <a:pt x="80" y="34"/>
                  </a:lnTo>
                  <a:lnTo>
                    <a:pt x="73" y="32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6" y="20"/>
                  </a:lnTo>
                  <a:lnTo>
                    <a:pt x="62" y="20"/>
                  </a:lnTo>
                  <a:lnTo>
                    <a:pt x="58" y="20"/>
                  </a:lnTo>
                  <a:lnTo>
                    <a:pt x="55" y="20"/>
                  </a:lnTo>
                  <a:lnTo>
                    <a:pt x="54" y="16"/>
                  </a:lnTo>
                  <a:lnTo>
                    <a:pt x="57" y="12"/>
                  </a:lnTo>
                  <a:lnTo>
                    <a:pt x="58" y="8"/>
                  </a:lnTo>
                  <a:lnTo>
                    <a:pt x="62" y="5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56" y="0"/>
                  </a:lnTo>
                  <a:lnTo>
                    <a:pt x="56" y="10"/>
                  </a:lnTo>
                  <a:lnTo>
                    <a:pt x="54" y="12"/>
                  </a:lnTo>
                  <a:lnTo>
                    <a:pt x="52" y="16"/>
                  </a:lnTo>
                  <a:lnTo>
                    <a:pt x="0" y="16"/>
                  </a:lnTo>
                  <a:lnTo>
                    <a:pt x="1" y="20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4" y="26"/>
                  </a:lnTo>
                  <a:lnTo>
                    <a:pt x="4" y="30"/>
                  </a:lnTo>
                  <a:lnTo>
                    <a:pt x="3" y="31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1" y="38"/>
                  </a:lnTo>
                  <a:lnTo>
                    <a:pt x="2" y="40"/>
                  </a:lnTo>
                  <a:lnTo>
                    <a:pt x="3" y="45"/>
                  </a:lnTo>
                  <a:lnTo>
                    <a:pt x="1" y="51"/>
                  </a:lnTo>
                  <a:lnTo>
                    <a:pt x="3" y="56"/>
                  </a:lnTo>
                  <a:lnTo>
                    <a:pt x="6" y="64"/>
                  </a:lnTo>
                  <a:lnTo>
                    <a:pt x="9" y="70"/>
                  </a:lnTo>
                  <a:lnTo>
                    <a:pt x="9" y="78"/>
                  </a:lnTo>
                  <a:lnTo>
                    <a:pt x="10" y="92"/>
                  </a:lnTo>
                  <a:lnTo>
                    <a:pt x="10" y="104"/>
                  </a:lnTo>
                  <a:lnTo>
                    <a:pt x="10" y="112"/>
                  </a:lnTo>
                  <a:lnTo>
                    <a:pt x="12" y="114"/>
                  </a:lnTo>
                  <a:lnTo>
                    <a:pt x="12" y="116"/>
                  </a:lnTo>
                  <a:lnTo>
                    <a:pt x="12" y="122"/>
                  </a:lnTo>
                  <a:lnTo>
                    <a:pt x="15" y="124"/>
                  </a:lnTo>
                  <a:lnTo>
                    <a:pt x="17" y="127"/>
                  </a:lnTo>
                  <a:lnTo>
                    <a:pt x="18" y="132"/>
                  </a:lnTo>
                  <a:lnTo>
                    <a:pt x="18" y="136"/>
                  </a:lnTo>
                  <a:lnTo>
                    <a:pt x="18" y="141"/>
                  </a:lnTo>
                  <a:lnTo>
                    <a:pt x="16" y="142"/>
                  </a:lnTo>
                  <a:lnTo>
                    <a:pt x="16" y="142"/>
                  </a:lnTo>
                  <a:lnTo>
                    <a:pt x="17" y="144"/>
                  </a:lnTo>
                  <a:lnTo>
                    <a:pt x="13" y="147"/>
                  </a:lnTo>
                  <a:lnTo>
                    <a:pt x="11" y="150"/>
                  </a:lnTo>
                  <a:lnTo>
                    <a:pt x="8" y="152"/>
                  </a:lnTo>
                  <a:lnTo>
                    <a:pt x="8" y="154"/>
                  </a:lnTo>
                  <a:lnTo>
                    <a:pt x="8" y="156"/>
                  </a:lnTo>
                  <a:lnTo>
                    <a:pt x="9" y="158"/>
                  </a:lnTo>
                  <a:lnTo>
                    <a:pt x="12" y="160"/>
                  </a:lnTo>
                  <a:lnTo>
                    <a:pt x="12" y="163"/>
                  </a:lnTo>
                  <a:lnTo>
                    <a:pt x="17" y="164"/>
                  </a:lnTo>
                  <a:lnTo>
                    <a:pt x="18" y="167"/>
                  </a:lnTo>
                  <a:lnTo>
                    <a:pt x="21" y="169"/>
                  </a:lnTo>
                  <a:lnTo>
                    <a:pt x="18" y="242"/>
                  </a:lnTo>
                  <a:lnTo>
                    <a:pt x="172" y="239"/>
                  </a:lnTo>
                  <a:lnTo>
                    <a:pt x="173" y="233"/>
                  </a:lnTo>
                  <a:lnTo>
                    <a:pt x="172" y="227"/>
                  </a:lnTo>
                  <a:lnTo>
                    <a:pt x="166" y="220"/>
                  </a:lnTo>
                  <a:lnTo>
                    <a:pt x="160" y="216"/>
                  </a:lnTo>
                  <a:lnTo>
                    <a:pt x="157" y="213"/>
                  </a:lnTo>
                  <a:lnTo>
                    <a:pt x="150" y="204"/>
                  </a:lnTo>
                  <a:lnTo>
                    <a:pt x="138" y="197"/>
                  </a:lnTo>
                  <a:lnTo>
                    <a:pt x="130" y="193"/>
                  </a:lnTo>
                  <a:lnTo>
                    <a:pt x="125" y="189"/>
                  </a:lnTo>
                  <a:lnTo>
                    <a:pt x="126" y="174"/>
                  </a:lnTo>
                  <a:lnTo>
                    <a:pt x="128" y="159"/>
                  </a:lnTo>
                  <a:lnTo>
                    <a:pt x="126" y="159"/>
                  </a:lnTo>
                  <a:lnTo>
                    <a:pt x="122" y="154"/>
                  </a:lnTo>
                  <a:lnTo>
                    <a:pt x="126" y="145"/>
                  </a:lnTo>
                  <a:lnTo>
                    <a:pt x="128" y="141"/>
                  </a:ln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cxnSp>
          <p:nvCxnSpPr>
            <p:cNvPr id="895" name="Google Shape;895;p148"/>
            <p:cNvCxnSpPr/>
            <p:nvPr/>
          </p:nvCxnSpPr>
          <p:spPr>
            <a:xfrm>
              <a:off x="6881808" y="2014722"/>
              <a:ext cx="0" cy="0"/>
            </a:xfrm>
            <a:prstGeom prst="straightConnector1">
              <a:avLst/>
            </a:prstGeom>
            <a:solidFill>
              <a:srgbClr val="F2F2F2"/>
            </a:solidFill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96" name="Google Shape;896;p148"/>
            <p:cNvCxnSpPr/>
            <p:nvPr/>
          </p:nvCxnSpPr>
          <p:spPr>
            <a:xfrm>
              <a:off x="6881808" y="2014722"/>
              <a:ext cx="0" cy="0"/>
            </a:xfrm>
            <a:prstGeom prst="straightConnector1">
              <a:avLst/>
            </a:prstGeom>
            <a:solidFill>
              <a:srgbClr val="F2F2F2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  <p:sp>
          <p:nvSpPr>
            <p:cNvPr id="897" name="Google Shape;897;p148"/>
            <p:cNvSpPr/>
            <p:nvPr/>
          </p:nvSpPr>
          <p:spPr>
            <a:xfrm>
              <a:off x="6964444" y="1940519"/>
              <a:ext cx="409805" cy="386196"/>
            </a:xfrm>
            <a:custGeom>
              <a:rect b="b" l="l" r="r" t="t"/>
              <a:pathLst>
                <a:path extrusionOk="0" h="270" w="287">
                  <a:moveTo>
                    <a:pt x="0" y="51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5" y="2"/>
                    <a:pt x="85" y="2"/>
                    <a:pt x="85" y="2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0" y="14"/>
                    <a:pt x="68" y="14"/>
                    <a:pt x="68" y="15"/>
                  </a:cubicBezTo>
                  <a:cubicBezTo>
                    <a:pt x="68" y="16"/>
                    <a:pt x="65" y="23"/>
                    <a:pt x="65" y="23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63" y="17"/>
                    <a:pt x="63" y="17"/>
                    <a:pt x="63" y="17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7" y="29"/>
                    <a:pt x="67" y="29"/>
                    <a:pt x="67" y="29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9" y="31"/>
                    <a:pt x="69" y="31"/>
                    <a:pt x="69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92" y="34"/>
                    <a:pt x="92" y="34"/>
                    <a:pt x="92" y="34"/>
                  </a:cubicBezTo>
                  <a:cubicBezTo>
                    <a:pt x="98" y="41"/>
                    <a:pt x="98" y="41"/>
                    <a:pt x="98" y="41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4" y="44"/>
                    <a:pt x="114" y="44"/>
                    <a:pt x="114" y="44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127" y="48"/>
                    <a:pt x="127" y="48"/>
                    <a:pt x="127" y="48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35" y="39"/>
                    <a:pt x="135" y="39"/>
                    <a:pt x="135" y="39"/>
                  </a:cubicBezTo>
                  <a:cubicBezTo>
                    <a:pt x="139" y="35"/>
                    <a:pt x="139" y="35"/>
                    <a:pt x="139" y="35"/>
                  </a:cubicBezTo>
                  <a:cubicBezTo>
                    <a:pt x="148" y="33"/>
                    <a:pt x="148" y="33"/>
                    <a:pt x="148" y="33"/>
                  </a:cubicBezTo>
                  <a:cubicBezTo>
                    <a:pt x="154" y="31"/>
                    <a:pt x="154" y="31"/>
                    <a:pt x="154" y="31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69" y="28"/>
                    <a:pt x="169" y="28"/>
                    <a:pt x="169" y="28"/>
                  </a:cubicBezTo>
                  <a:cubicBezTo>
                    <a:pt x="175" y="26"/>
                    <a:pt x="175" y="26"/>
                    <a:pt x="175" y="26"/>
                  </a:cubicBezTo>
                  <a:cubicBezTo>
                    <a:pt x="178" y="28"/>
                    <a:pt x="178" y="28"/>
                    <a:pt x="178" y="28"/>
                  </a:cubicBezTo>
                  <a:cubicBezTo>
                    <a:pt x="180" y="36"/>
                    <a:pt x="180" y="36"/>
                    <a:pt x="180" y="36"/>
                  </a:cubicBezTo>
                  <a:cubicBezTo>
                    <a:pt x="191" y="38"/>
                    <a:pt x="191" y="38"/>
                    <a:pt x="191" y="3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203" y="39"/>
                    <a:pt x="203" y="39"/>
                    <a:pt x="203" y="39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213" y="51"/>
                    <a:pt x="213" y="51"/>
                    <a:pt x="213" y="51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215" y="53"/>
                    <a:pt x="216" y="54"/>
                    <a:pt x="217" y="55"/>
                  </a:cubicBezTo>
                  <a:cubicBezTo>
                    <a:pt x="218" y="56"/>
                    <a:pt x="219" y="58"/>
                    <a:pt x="219" y="58"/>
                  </a:cubicBezTo>
                  <a:cubicBezTo>
                    <a:pt x="224" y="59"/>
                    <a:pt x="224" y="59"/>
                    <a:pt x="224" y="59"/>
                  </a:cubicBezTo>
                  <a:cubicBezTo>
                    <a:pt x="224" y="59"/>
                    <a:pt x="226" y="57"/>
                    <a:pt x="226" y="57"/>
                  </a:cubicBezTo>
                  <a:cubicBezTo>
                    <a:pt x="226" y="56"/>
                    <a:pt x="230" y="54"/>
                    <a:pt x="230" y="54"/>
                  </a:cubicBezTo>
                  <a:cubicBezTo>
                    <a:pt x="232" y="56"/>
                    <a:pt x="232" y="56"/>
                    <a:pt x="232" y="56"/>
                  </a:cubicBezTo>
                  <a:cubicBezTo>
                    <a:pt x="232" y="56"/>
                    <a:pt x="234" y="57"/>
                    <a:pt x="232" y="58"/>
                  </a:cubicBezTo>
                  <a:cubicBezTo>
                    <a:pt x="231" y="58"/>
                    <a:pt x="230" y="60"/>
                    <a:pt x="229" y="60"/>
                  </a:cubicBezTo>
                  <a:cubicBezTo>
                    <a:pt x="227" y="60"/>
                    <a:pt x="225" y="60"/>
                    <a:pt x="225" y="60"/>
                  </a:cubicBezTo>
                  <a:cubicBezTo>
                    <a:pt x="221" y="60"/>
                    <a:pt x="221" y="60"/>
                    <a:pt x="221" y="60"/>
                  </a:cubicBezTo>
                  <a:cubicBezTo>
                    <a:pt x="219" y="62"/>
                    <a:pt x="219" y="62"/>
                    <a:pt x="219" y="62"/>
                  </a:cubicBezTo>
                  <a:cubicBezTo>
                    <a:pt x="208" y="62"/>
                    <a:pt x="208" y="62"/>
                    <a:pt x="208" y="62"/>
                  </a:cubicBezTo>
                  <a:cubicBezTo>
                    <a:pt x="205" y="63"/>
                    <a:pt x="205" y="63"/>
                    <a:pt x="205" y="63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197" y="59"/>
                    <a:pt x="197" y="59"/>
                    <a:pt x="197" y="59"/>
                  </a:cubicBezTo>
                  <a:cubicBezTo>
                    <a:pt x="193" y="64"/>
                    <a:pt x="193" y="64"/>
                    <a:pt x="193" y="64"/>
                  </a:cubicBezTo>
                  <a:cubicBezTo>
                    <a:pt x="194" y="67"/>
                    <a:pt x="194" y="67"/>
                    <a:pt x="194" y="67"/>
                  </a:cubicBezTo>
                  <a:cubicBezTo>
                    <a:pt x="194" y="69"/>
                    <a:pt x="194" y="69"/>
                    <a:pt x="194" y="69"/>
                  </a:cubicBezTo>
                  <a:cubicBezTo>
                    <a:pt x="194" y="69"/>
                    <a:pt x="194" y="71"/>
                    <a:pt x="195" y="71"/>
                  </a:cubicBezTo>
                  <a:cubicBezTo>
                    <a:pt x="195" y="71"/>
                    <a:pt x="196" y="72"/>
                    <a:pt x="196" y="72"/>
                  </a:cubicBezTo>
                  <a:cubicBezTo>
                    <a:pt x="201" y="74"/>
                    <a:pt x="201" y="74"/>
                    <a:pt x="201" y="74"/>
                  </a:cubicBezTo>
                  <a:cubicBezTo>
                    <a:pt x="203" y="72"/>
                    <a:pt x="203" y="72"/>
                    <a:pt x="203" y="72"/>
                  </a:cubicBezTo>
                  <a:cubicBezTo>
                    <a:pt x="203" y="72"/>
                    <a:pt x="200" y="70"/>
                    <a:pt x="201" y="70"/>
                  </a:cubicBezTo>
                  <a:cubicBezTo>
                    <a:pt x="202" y="70"/>
                    <a:pt x="206" y="72"/>
                    <a:pt x="206" y="72"/>
                  </a:cubicBezTo>
                  <a:cubicBezTo>
                    <a:pt x="206" y="72"/>
                    <a:pt x="205" y="74"/>
                    <a:pt x="205" y="74"/>
                  </a:cubicBezTo>
                  <a:cubicBezTo>
                    <a:pt x="204" y="75"/>
                    <a:pt x="204" y="75"/>
                    <a:pt x="204" y="75"/>
                  </a:cubicBezTo>
                  <a:cubicBezTo>
                    <a:pt x="205" y="76"/>
                    <a:pt x="210" y="77"/>
                    <a:pt x="210" y="77"/>
                  </a:cubicBezTo>
                  <a:cubicBezTo>
                    <a:pt x="211" y="77"/>
                    <a:pt x="214" y="79"/>
                    <a:pt x="214" y="79"/>
                  </a:cubicBezTo>
                  <a:cubicBezTo>
                    <a:pt x="219" y="82"/>
                    <a:pt x="219" y="82"/>
                    <a:pt x="219" y="82"/>
                  </a:cubicBezTo>
                  <a:cubicBezTo>
                    <a:pt x="226" y="85"/>
                    <a:pt x="226" y="85"/>
                    <a:pt x="226" y="85"/>
                  </a:cubicBezTo>
                  <a:cubicBezTo>
                    <a:pt x="234" y="88"/>
                    <a:pt x="234" y="88"/>
                    <a:pt x="234" y="88"/>
                  </a:cubicBezTo>
                  <a:cubicBezTo>
                    <a:pt x="242" y="96"/>
                    <a:pt x="242" y="96"/>
                    <a:pt x="242" y="96"/>
                  </a:cubicBezTo>
                  <a:cubicBezTo>
                    <a:pt x="246" y="101"/>
                    <a:pt x="246" y="101"/>
                    <a:pt x="246" y="101"/>
                  </a:cubicBezTo>
                  <a:cubicBezTo>
                    <a:pt x="244" y="103"/>
                    <a:pt x="244" y="103"/>
                    <a:pt x="244" y="103"/>
                  </a:cubicBezTo>
                  <a:cubicBezTo>
                    <a:pt x="244" y="103"/>
                    <a:pt x="243" y="103"/>
                    <a:pt x="243" y="104"/>
                  </a:cubicBezTo>
                  <a:cubicBezTo>
                    <a:pt x="244" y="105"/>
                    <a:pt x="246" y="109"/>
                    <a:pt x="246" y="109"/>
                  </a:cubicBezTo>
                  <a:cubicBezTo>
                    <a:pt x="245" y="110"/>
                    <a:pt x="247" y="113"/>
                    <a:pt x="247" y="113"/>
                  </a:cubicBezTo>
                  <a:cubicBezTo>
                    <a:pt x="249" y="124"/>
                    <a:pt x="249" y="124"/>
                    <a:pt x="249" y="124"/>
                  </a:cubicBezTo>
                  <a:cubicBezTo>
                    <a:pt x="250" y="130"/>
                    <a:pt x="250" y="130"/>
                    <a:pt x="250" y="130"/>
                  </a:cubicBezTo>
                  <a:cubicBezTo>
                    <a:pt x="249" y="136"/>
                    <a:pt x="249" y="136"/>
                    <a:pt x="249" y="136"/>
                  </a:cubicBezTo>
                  <a:cubicBezTo>
                    <a:pt x="245" y="141"/>
                    <a:pt x="245" y="141"/>
                    <a:pt x="245" y="141"/>
                  </a:cubicBezTo>
                  <a:cubicBezTo>
                    <a:pt x="242" y="147"/>
                    <a:pt x="242" y="147"/>
                    <a:pt x="242" y="147"/>
                  </a:cubicBezTo>
                  <a:cubicBezTo>
                    <a:pt x="242" y="147"/>
                    <a:pt x="240" y="151"/>
                    <a:pt x="239" y="152"/>
                  </a:cubicBezTo>
                  <a:cubicBezTo>
                    <a:pt x="239" y="152"/>
                    <a:pt x="235" y="155"/>
                    <a:pt x="235" y="156"/>
                  </a:cubicBezTo>
                  <a:cubicBezTo>
                    <a:pt x="235" y="156"/>
                    <a:pt x="233" y="160"/>
                    <a:pt x="233" y="160"/>
                  </a:cubicBezTo>
                  <a:cubicBezTo>
                    <a:pt x="233" y="168"/>
                    <a:pt x="233" y="168"/>
                    <a:pt x="233" y="168"/>
                  </a:cubicBezTo>
                  <a:cubicBezTo>
                    <a:pt x="235" y="170"/>
                    <a:pt x="235" y="170"/>
                    <a:pt x="235" y="170"/>
                  </a:cubicBezTo>
                  <a:cubicBezTo>
                    <a:pt x="240" y="172"/>
                    <a:pt x="240" y="172"/>
                    <a:pt x="240" y="172"/>
                  </a:cubicBezTo>
                  <a:cubicBezTo>
                    <a:pt x="242" y="170"/>
                    <a:pt x="242" y="170"/>
                    <a:pt x="242" y="170"/>
                  </a:cubicBezTo>
                  <a:cubicBezTo>
                    <a:pt x="242" y="170"/>
                    <a:pt x="244" y="169"/>
                    <a:pt x="244" y="168"/>
                  </a:cubicBezTo>
                  <a:cubicBezTo>
                    <a:pt x="245" y="168"/>
                    <a:pt x="246" y="166"/>
                    <a:pt x="246" y="166"/>
                  </a:cubicBezTo>
                  <a:cubicBezTo>
                    <a:pt x="246" y="166"/>
                    <a:pt x="249" y="164"/>
                    <a:pt x="249" y="164"/>
                  </a:cubicBezTo>
                  <a:cubicBezTo>
                    <a:pt x="249" y="164"/>
                    <a:pt x="249" y="161"/>
                    <a:pt x="249" y="161"/>
                  </a:cubicBezTo>
                  <a:cubicBezTo>
                    <a:pt x="249" y="161"/>
                    <a:pt x="250" y="157"/>
                    <a:pt x="250" y="157"/>
                  </a:cubicBezTo>
                  <a:cubicBezTo>
                    <a:pt x="250" y="157"/>
                    <a:pt x="252" y="156"/>
                    <a:pt x="252" y="156"/>
                  </a:cubicBezTo>
                  <a:cubicBezTo>
                    <a:pt x="252" y="155"/>
                    <a:pt x="255" y="153"/>
                    <a:pt x="255" y="153"/>
                  </a:cubicBezTo>
                  <a:cubicBezTo>
                    <a:pt x="255" y="153"/>
                    <a:pt x="259" y="150"/>
                    <a:pt x="259" y="150"/>
                  </a:cubicBezTo>
                  <a:cubicBezTo>
                    <a:pt x="260" y="150"/>
                    <a:pt x="262" y="147"/>
                    <a:pt x="262" y="147"/>
                  </a:cubicBezTo>
                  <a:cubicBezTo>
                    <a:pt x="265" y="147"/>
                    <a:pt x="265" y="147"/>
                    <a:pt x="265" y="147"/>
                  </a:cubicBezTo>
                  <a:cubicBezTo>
                    <a:pt x="269" y="148"/>
                    <a:pt x="269" y="148"/>
                    <a:pt x="269" y="148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9" y="162"/>
                    <a:pt x="279" y="162"/>
                    <a:pt x="279" y="162"/>
                  </a:cubicBezTo>
                  <a:cubicBezTo>
                    <a:pt x="283" y="184"/>
                    <a:pt x="283" y="184"/>
                    <a:pt x="283" y="184"/>
                  </a:cubicBezTo>
                  <a:cubicBezTo>
                    <a:pt x="286" y="189"/>
                    <a:pt x="286" y="189"/>
                    <a:pt x="286" y="189"/>
                  </a:cubicBezTo>
                  <a:cubicBezTo>
                    <a:pt x="286" y="193"/>
                    <a:pt x="286" y="193"/>
                    <a:pt x="286" y="193"/>
                  </a:cubicBezTo>
                  <a:cubicBezTo>
                    <a:pt x="286" y="193"/>
                    <a:pt x="287" y="196"/>
                    <a:pt x="287" y="197"/>
                  </a:cubicBezTo>
                  <a:cubicBezTo>
                    <a:pt x="287" y="198"/>
                    <a:pt x="287" y="213"/>
                    <a:pt x="287" y="213"/>
                  </a:cubicBezTo>
                  <a:cubicBezTo>
                    <a:pt x="280" y="213"/>
                    <a:pt x="280" y="213"/>
                    <a:pt x="280" y="213"/>
                  </a:cubicBezTo>
                  <a:cubicBezTo>
                    <a:pt x="278" y="213"/>
                    <a:pt x="278" y="213"/>
                    <a:pt x="278" y="213"/>
                  </a:cubicBezTo>
                  <a:cubicBezTo>
                    <a:pt x="278" y="216"/>
                    <a:pt x="278" y="216"/>
                    <a:pt x="278" y="216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4" y="225"/>
                    <a:pt x="274" y="225"/>
                    <a:pt x="274" y="225"/>
                  </a:cubicBezTo>
                  <a:cubicBezTo>
                    <a:pt x="272" y="229"/>
                    <a:pt x="272" y="229"/>
                    <a:pt x="272" y="229"/>
                  </a:cubicBezTo>
                  <a:cubicBezTo>
                    <a:pt x="269" y="233"/>
                    <a:pt x="269" y="233"/>
                    <a:pt x="269" y="233"/>
                  </a:cubicBezTo>
                  <a:cubicBezTo>
                    <a:pt x="266" y="243"/>
                    <a:pt x="266" y="243"/>
                    <a:pt x="266" y="243"/>
                  </a:cubicBezTo>
                  <a:cubicBezTo>
                    <a:pt x="266" y="249"/>
                    <a:pt x="266" y="249"/>
                    <a:pt x="266" y="249"/>
                  </a:cubicBezTo>
                  <a:cubicBezTo>
                    <a:pt x="262" y="254"/>
                    <a:pt x="262" y="254"/>
                    <a:pt x="262" y="254"/>
                  </a:cubicBezTo>
                  <a:cubicBezTo>
                    <a:pt x="259" y="259"/>
                    <a:pt x="259" y="259"/>
                    <a:pt x="259" y="259"/>
                  </a:cubicBezTo>
                  <a:cubicBezTo>
                    <a:pt x="213" y="267"/>
                    <a:pt x="213" y="267"/>
                    <a:pt x="213" y="267"/>
                  </a:cubicBezTo>
                  <a:cubicBezTo>
                    <a:pt x="212" y="265"/>
                    <a:pt x="212" y="265"/>
                    <a:pt x="212" y="265"/>
                  </a:cubicBezTo>
                  <a:cubicBezTo>
                    <a:pt x="141" y="270"/>
                    <a:pt x="141" y="270"/>
                    <a:pt x="141" y="270"/>
                  </a:cubicBezTo>
                  <a:cubicBezTo>
                    <a:pt x="146" y="265"/>
                    <a:pt x="146" y="265"/>
                    <a:pt x="146" y="265"/>
                  </a:cubicBezTo>
                  <a:cubicBezTo>
                    <a:pt x="148" y="261"/>
                    <a:pt x="148" y="261"/>
                    <a:pt x="148" y="261"/>
                  </a:cubicBezTo>
                  <a:cubicBezTo>
                    <a:pt x="152" y="254"/>
                    <a:pt x="152" y="254"/>
                    <a:pt x="152" y="254"/>
                  </a:cubicBezTo>
                  <a:cubicBezTo>
                    <a:pt x="156" y="245"/>
                    <a:pt x="156" y="245"/>
                    <a:pt x="156" y="245"/>
                  </a:cubicBezTo>
                  <a:cubicBezTo>
                    <a:pt x="158" y="235"/>
                    <a:pt x="158" y="235"/>
                    <a:pt x="158" y="235"/>
                  </a:cubicBezTo>
                  <a:cubicBezTo>
                    <a:pt x="157" y="217"/>
                    <a:pt x="157" y="217"/>
                    <a:pt x="157" y="217"/>
                  </a:cubicBezTo>
                  <a:cubicBezTo>
                    <a:pt x="157" y="209"/>
                    <a:pt x="157" y="209"/>
                    <a:pt x="157" y="209"/>
                  </a:cubicBezTo>
                  <a:cubicBezTo>
                    <a:pt x="153" y="203"/>
                    <a:pt x="153" y="203"/>
                    <a:pt x="153" y="203"/>
                  </a:cubicBezTo>
                  <a:cubicBezTo>
                    <a:pt x="149" y="195"/>
                    <a:pt x="149" y="195"/>
                    <a:pt x="149" y="195"/>
                  </a:cubicBezTo>
                  <a:cubicBezTo>
                    <a:pt x="145" y="191"/>
                    <a:pt x="145" y="191"/>
                    <a:pt x="145" y="191"/>
                  </a:cubicBezTo>
                  <a:cubicBezTo>
                    <a:pt x="142" y="184"/>
                    <a:pt x="142" y="184"/>
                    <a:pt x="142" y="184"/>
                  </a:cubicBezTo>
                  <a:cubicBezTo>
                    <a:pt x="144" y="179"/>
                    <a:pt x="144" y="179"/>
                    <a:pt x="144" y="179"/>
                  </a:cubicBezTo>
                  <a:cubicBezTo>
                    <a:pt x="146" y="177"/>
                    <a:pt x="146" y="177"/>
                    <a:pt x="146" y="177"/>
                  </a:cubicBezTo>
                  <a:cubicBezTo>
                    <a:pt x="146" y="173"/>
                    <a:pt x="146" y="173"/>
                    <a:pt x="146" y="173"/>
                  </a:cubicBezTo>
                  <a:cubicBezTo>
                    <a:pt x="144" y="165"/>
                    <a:pt x="144" y="165"/>
                    <a:pt x="144" y="165"/>
                  </a:cubicBezTo>
                  <a:cubicBezTo>
                    <a:pt x="141" y="162"/>
                    <a:pt x="141" y="162"/>
                    <a:pt x="141" y="162"/>
                  </a:cubicBezTo>
                  <a:cubicBezTo>
                    <a:pt x="144" y="160"/>
                    <a:pt x="144" y="160"/>
                    <a:pt x="144" y="160"/>
                  </a:cubicBezTo>
                  <a:cubicBezTo>
                    <a:pt x="145" y="155"/>
                    <a:pt x="145" y="155"/>
                    <a:pt x="145" y="155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8" y="147"/>
                    <a:pt x="148" y="147"/>
                    <a:pt x="148" y="147"/>
                  </a:cubicBezTo>
                  <a:cubicBezTo>
                    <a:pt x="148" y="139"/>
                    <a:pt x="148" y="139"/>
                    <a:pt x="148" y="139"/>
                  </a:cubicBezTo>
                  <a:cubicBezTo>
                    <a:pt x="147" y="135"/>
                    <a:pt x="147" y="135"/>
                    <a:pt x="147" y="135"/>
                  </a:cubicBezTo>
                  <a:cubicBezTo>
                    <a:pt x="148" y="130"/>
                    <a:pt x="148" y="130"/>
                    <a:pt x="148" y="130"/>
                  </a:cubicBezTo>
                  <a:cubicBezTo>
                    <a:pt x="151" y="126"/>
                    <a:pt x="151" y="126"/>
                    <a:pt x="151" y="126"/>
                  </a:cubicBezTo>
                  <a:cubicBezTo>
                    <a:pt x="153" y="122"/>
                    <a:pt x="153" y="122"/>
                    <a:pt x="153" y="122"/>
                  </a:cubicBezTo>
                  <a:cubicBezTo>
                    <a:pt x="153" y="117"/>
                    <a:pt x="153" y="117"/>
                    <a:pt x="153" y="117"/>
                  </a:cubicBezTo>
                  <a:cubicBezTo>
                    <a:pt x="157" y="116"/>
                    <a:pt x="157" y="116"/>
                    <a:pt x="157" y="116"/>
                  </a:cubicBezTo>
                  <a:cubicBezTo>
                    <a:pt x="163" y="116"/>
                    <a:pt x="163" y="116"/>
                    <a:pt x="163" y="116"/>
                  </a:cubicBezTo>
                  <a:cubicBezTo>
                    <a:pt x="165" y="108"/>
                    <a:pt x="165" y="108"/>
                    <a:pt x="165" y="108"/>
                  </a:cubicBezTo>
                  <a:cubicBezTo>
                    <a:pt x="166" y="106"/>
                    <a:pt x="166" y="106"/>
                    <a:pt x="166" y="106"/>
                  </a:cubicBezTo>
                  <a:cubicBezTo>
                    <a:pt x="168" y="105"/>
                    <a:pt x="168" y="105"/>
                    <a:pt x="168" y="105"/>
                  </a:cubicBezTo>
                  <a:cubicBezTo>
                    <a:pt x="171" y="114"/>
                    <a:pt x="171" y="114"/>
                    <a:pt x="171" y="114"/>
                  </a:cubicBezTo>
                  <a:cubicBezTo>
                    <a:pt x="167" y="119"/>
                    <a:pt x="167" y="119"/>
                    <a:pt x="167" y="119"/>
                  </a:cubicBezTo>
                  <a:cubicBezTo>
                    <a:pt x="167" y="121"/>
                    <a:pt x="167" y="121"/>
                    <a:pt x="167" y="121"/>
                  </a:cubicBezTo>
                  <a:cubicBezTo>
                    <a:pt x="167" y="121"/>
                    <a:pt x="168" y="122"/>
                    <a:pt x="169" y="122"/>
                  </a:cubicBezTo>
                  <a:cubicBezTo>
                    <a:pt x="170" y="122"/>
                    <a:pt x="170" y="122"/>
                    <a:pt x="170" y="122"/>
                  </a:cubicBezTo>
                  <a:cubicBezTo>
                    <a:pt x="170" y="122"/>
                    <a:pt x="172" y="121"/>
                    <a:pt x="172" y="121"/>
                  </a:cubicBezTo>
                  <a:cubicBezTo>
                    <a:pt x="172" y="120"/>
                    <a:pt x="173" y="117"/>
                    <a:pt x="173" y="117"/>
                  </a:cubicBezTo>
                  <a:cubicBezTo>
                    <a:pt x="174" y="116"/>
                    <a:pt x="174" y="116"/>
                    <a:pt x="174" y="116"/>
                  </a:cubicBezTo>
                  <a:cubicBezTo>
                    <a:pt x="175" y="111"/>
                    <a:pt x="175" y="111"/>
                    <a:pt x="175" y="111"/>
                  </a:cubicBezTo>
                  <a:cubicBezTo>
                    <a:pt x="175" y="108"/>
                    <a:pt x="175" y="108"/>
                    <a:pt x="175" y="108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0"/>
                    <a:pt x="175" y="100"/>
                    <a:pt x="175" y="100"/>
                  </a:cubicBezTo>
                  <a:cubicBezTo>
                    <a:pt x="178" y="96"/>
                    <a:pt x="178" y="96"/>
                    <a:pt x="178" y="96"/>
                  </a:cubicBezTo>
                  <a:cubicBezTo>
                    <a:pt x="180" y="94"/>
                    <a:pt x="180" y="94"/>
                    <a:pt x="180" y="94"/>
                  </a:cubicBezTo>
                  <a:cubicBezTo>
                    <a:pt x="185" y="93"/>
                    <a:pt x="185" y="93"/>
                    <a:pt x="185" y="93"/>
                  </a:cubicBezTo>
                  <a:cubicBezTo>
                    <a:pt x="187" y="91"/>
                    <a:pt x="187" y="91"/>
                    <a:pt x="187" y="91"/>
                  </a:cubicBezTo>
                  <a:cubicBezTo>
                    <a:pt x="183" y="87"/>
                    <a:pt x="183" y="87"/>
                    <a:pt x="183" y="87"/>
                  </a:cubicBezTo>
                  <a:cubicBezTo>
                    <a:pt x="182" y="84"/>
                    <a:pt x="182" y="84"/>
                    <a:pt x="182" y="84"/>
                  </a:cubicBezTo>
                  <a:cubicBezTo>
                    <a:pt x="184" y="81"/>
                    <a:pt x="184" y="81"/>
                    <a:pt x="184" y="81"/>
                  </a:cubicBezTo>
                  <a:cubicBezTo>
                    <a:pt x="186" y="78"/>
                    <a:pt x="186" y="78"/>
                    <a:pt x="186" y="78"/>
                  </a:cubicBezTo>
                  <a:cubicBezTo>
                    <a:pt x="187" y="77"/>
                    <a:pt x="187" y="77"/>
                    <a:pt x="187" y="77"/>
                  </a:cubicBezTo>
                  <a:cubicBezTo>
                    <a:pt x="187" y="75"/>
                    <a:pt x="187" y="75"/>
                    <a:pt x="187" y="75"/>
                  </a:cubicBezTo>
                  <a:cubicBezTo>
                    <a:pt x="188" y="74"/>
                    <a:pt x="188" y="74"/>
                    <a:pt x="188" y="74"/>
                  </a:cubicBezTo>
                  <a:cubicBezTo>
                    <a:pt x="188" y="74"/>
                    <a:pt x="188" y="74"/>
                    <a:pt x="189" y="74"/>
                  </a:cubicBezTo>
                  <a:cubicBezTo>
                    <a:pt x="189" y="74"/>
                    <a:pt x="193" y="73"/>
                    <a:pt x="193" y="73"/>
                  </a:cubicBezTo>
                  <a:cubicBezTo>
                    <a:pt x="195" y="73"/>
                    <a:pt x="195" y="73"/>
                    <a:pt x="195" y="73"/>
                  </a:cubicBezTo>
                  <a:cubicBezTo>
                    <a:pt x="193" y="70"/>
                    <a:pt x="193" y="70"/>
                    <a:pt x="193" y="70"/>
                  </a:cubicBezTo>
                  <a:cubicBezTo>
                    <a:pt x="189" y="67"/>
                    <a:pt x="189" y="67"/>
                    <a:pt x="189" y="67"/>
                  </a:cubicBezTo>
                  <a:cubicBezTo>
                    <a:pt x="187" y="65"/>
                    <a:pt x="187" y="65"/>
                    <a:pt x="187" y="65"/>
                  </a:cubicBezTo>
                  <a:cubicBezTo>
                    <a:pt x="184" y="63"/>
                    <a:pt x="184" y="63"/>
                    <a:pt x="184" y="63"/>
                  </a:cubicBezTo>
                  <a:cubicBezTo>
                    <a:pt x="179" y="61"/>
                    <a:pt x="179" y="61"/>
                    <a:pt x="179" y="61"/>
                  </a:cubicBezTo>
                  <a:cubicBezTo>
                    <a:pt x="170" y="60"/>
                    <a:pt x="170" y="60"/>
                    <a:pt x="170" y="60"/>
                  </a:cubicBezTo>
                  <a:cubicBezTo>
                    <a:pt x="163" y="64"/>
                    <a:pt x="163" y="64"/>
                    <a:pt x="163" y="64"/>
                  </a:cubicBezTo>
                  <a:cubicBezTo>
                    <a:pt x="159" y="68"/>
                    <a:pt x="159" y="68"/>
                    <a:pt x="159" y="68"/>
                  </a:cubicBezTo>
                  <a:cubicBezTo>
                    <a:pt x="152" y="69"/>
                    <a:pt x="152" y="69"/>
                    <a:pt x="152" y="69"/>
                  </a:cubicBezTo>
                  <a:cubicBezTo>
                    <a:pt x="144" y="69"/>
                    <a:pt x="144" y="69"/>
                    <a:pt x="144" y="69"/>
                  </a:cubicBezTo>
                  <a:cubicBezTo>
                    <a:pt x="140" y="72"/>
                    <a:pt x="140" y="72"/>
                    <a:pt x="140" y="72"/>
                  </a:cubicBezTo>
                  <a:cubicBezTo>
                    <a:pt x="135" y="81"/>
                    <a:pt x="135" y="81"/>
                    <a:pt x="135" y="81"/>
                  </a:cubicBezTo>
                  <a:cubicBezTo>
                    <a:pt x="129" y="85"/>
                    <a:pt x="129" y="85"/>
                    <a:pt x="129" y="85"/>
                  </a:cubicBezTo>
                  <a:cubicBezTo>
                    <a:pt x="128" y="84"/>
                    <a:pt x="128" y="84"/>
                    <a:pt x="128" y="84"/>
                  </a:cubicBezTo>
                  <a:cubicBezTo>
                    <a:pt x="130" y="80"/>
                    <a:pt x="130" y="80"/>
                    <a:pt x="130" y="80"/>
                  </a:cubicBezTo>
                  <a:cubicBezTo>
                    <a:pt x="133" y="77"/>
                    <a:pt x="133" y="77"/>
                    <a:pt x="133" y="77"/>
                  </a:cubicBezTo>
                  <a:cubicBezTo>
                    <a:pt x="131" y="74"/>
                    <a:pt x="131" y="74"/>
                    <a:pt x="131" y="74"/>
                  </a:cubicBezTo>
                  <a:cubicBezTo>
                    <a:pt x="127" y="76"/>
                    <a:pt x="127" y="76"/>
                    <a:pt x="127" y="76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1" y="82"/>
                    <a:pt x="121" y="82"/>
                    <a:pt x="121" y="82"/>
                  </a:cubicBezTo>
                  <a:cubicBezTo>
                    <a:pt x="120" y="82"/>
                    <a:pt x="120" y="82"/>
                    <a:pt x="120" y="82"/>
                  </a:cubicBezTo>
                  <a:cubicBezTo>
                    <a:pt x="118" y="75"/>
                    <a:pt x="118" y="75"/>
                    <a:pt x="118" y="75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5" y="81"/>
                    <a:pt x="115" y="81"/>
                    <a:pt x="115" y="81"/>
                  </a:cubicBezTo>
                  <a:cubicBezTo>
                    <a:pt x="114" y="85"/>
                    <a:pt x="114" y="85"/>
                    <a:pt x="114" y="85"/>
                  </a:cubicBezTo>
                  <a:cubicBezTo>
                    <a:pt x="110" y="90"/>
                    <a:pt x="110" y="90"/>
                    <a:pt x="110" y="90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5" y="107"/>
                    <a:pt x="105" y="107"/>
                    <a:pt x="105" y="107"/>
                  </a:cubicBezTo>
                  <a:cubicBezTo>
                    <a:pt x="99" y="112"/>
                    <a:pt x="99" y="112"/>
                    <a:pt x="99" y="112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6" y="101"/>
                    <a:pt x="96" y="101"/>
                    <a:pt x="96" y="101"/>
                  </a:cubicBezTo>
                  <a:cubicBezTo>
                    <a:pt x="95" y="100"/>
                    <a:pt x="95" y="100"/>
                    <a:pt x="95" y="100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94" y="94"/>
                    <a:pt x="94" y="94"/>
                    <a:pt x="94" y="94"/>
                  </a:cubicBezTo>
                  <a:cubicBezTo>
                    <a:pt x="93" y="88"/>
                    <a:pt x="93" y="88"/>
                    <a:pt x="93" y="88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2" y="77"/>
                    <a:pt x="82" y="77"/>
                    <a:pt x="82" y="77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64" y="74"/>
                    <a:pt x="64" y="74"/>
                    <a:pt x="64" y="74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2"/>
                    <a:pt x="0" y="52"/>
                    <a:pt x="0" y="52"/>
                  </a:cubicBezTo>
                  <a:lnTo>
                    <a:pt x="0" y="51"/>
                  </a:lnTo>
                  <a:close/>
                </a:path>
              </a:pathLst>
            </a:custGeom>
            <a:solidFill>
              <a:srgbClr val="FFBE0B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98" name="Google Shape;898;p148"/>
            <p:cNvSpPr/>
            <p:nvPr/>
          </p:nvSpPr>
          <p:spPr>
            <a:xfrm>
              <a:off x="6848079" y="1986053"/>
              <a:ext cx="286695" cy="305247"/>
            </a:xfrm>
            <a:custGeom>
              <a:rect b="b" l="l" r="r" t="t"/>
              <a:pathLst>
                <a:path extrusionOk="0" h="213" w="201">
                  <a:moveTo>
                    <a:pt x="178" y="69"/>
                  </a:moveTo>
                  <a:cubicBezTo>
                    <a:pt x="177" y="68"/>
                    <a:pt x="177" y="68"/>
                    <a:pt x="177" y="68"/>
                  </a:cubicBezTo>
                  <a:cubicBezTo>
                    <a:pt x="175" y="65"/>
                    <a:pt x="175" y="65"/>
                    <a:pt x="175" y="65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72" y="53"/>
                    <a:pt x="172" y="53"/>
                    <a:pt x="172" y="53"/>
                  </a:cubicBezTo>
                  <a:cubicBezTo>
                    <a:pt x="166" y="49"/>
                    <a:pt x="166" y="49"/>
                    <a:pt x="166" y="49"/>
                  </a:cubicBezTo>
                  <a:cubicBezTo>
                    <a:pt x="164" y="45"/>
                    <a:pt x="164" y="45"/>
                    <a:pt x="164" y="45"/>
                  </a:cubicBezTo>
                  <a:cubicBezTo>
                    <a:pt x="157" y="44"/>
                    <a:pt x="157" y="44"/>
                    <a:pt x="157" y="44"/>
                  </a:cubicBezTo>
                  <a:cubicBezTo>
                    <a:pt x="148" y="44"/>
                    <a:pt x="148" y="44"/>
                    <a:pt x="148" y="44"/>
                  </a:cubicBezTo>
                  <a:cubicBezTo>
                    <a:pt x="146" y="42"/>
                    <a:pt x="146" y="42"/>
                    <a:pt x="146" y="42"/>
                  </a:cubicBezTo>
                  <a:cubicBezTo>
                    <a:pt x="140" y="42"/>
                    <a:pt x="140" y="42"/>
                    <a:pt x="140" y="42"/>
                  </a:cubicBezTo>
                  <a:cubicBezTo>
                    <a:pt x="132" y="41"/>
                    <a:pt x="132" y="41"/>
                    <a:pt x="132" y="41"/>
                  </a:cubicBezTo>
                  <a:cubicBezTo>
                    <a:pt x="131" y="39"/>
                    <a:pt x="131" y="39"/>
                    <a:pt x="131" y="39"/>
                  </a:cubicBezTo>
                  <a:cubicBezTo>
                    <a:pt x="125" y="36"/>
                    <a:pt x="125" y="36"/>
                    <a:pt x="125" y="36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1" y="33"/>
                    <a:pt x="111" y="33"/>
                    <a:pt x="111" y="33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89" y="22"/>
                    <a:pt x="89" y="22"/>
                    <a:pt x="89" y="22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7" y="15"/>
                    <a:pt x="67" y="15"/>
                    <a:pt x="67" y="15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10" y="112"/>
                    <a:pt x="10" y="112"/>
                    <a:pt x="10" y="112"/>
                  </a:cubicBezTo>
                  <a:cubicBezTo>
                    <a:pt x="19" y="117"/>
                    <a:pt x="19" y="117"/>
                    <a:pt x="19" y="117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2" y="135"/>
                    <a:pt x="42" y="135"/>
                    <a:pt x="42" y="135"/>
                  </a:cubicBezTo>
                  <a:cubicBezTo>
                    <a:pt x="45" y="139"/>
                    <a:pt x="45" y="139"/>
                    <a:pt x="45" y="139"/>
                  </a:cubicBezTo>
                  <a:cubicBezTo>
                    <a:pt x="52" y="144"/>
                    <a:pt x="52" y="144"/>
                    <a:pt x="52" y="144"/>
                  </a:cubicBezTo>
                  <a:cubicBezTo>
                    <a:pt x="60" y="152"/>
                    <a:pt x="60" y="152"/>
                    <a:pt x="60" y="152"/>
                  </a:cubicBezTo>
                  <a:cubicBezTo>
                    <a:pt x="61" y="159"/>
                    <a:pt x="61" y="159"/>
                    <a:pt x="61" y="159"/>
                  </a:cubicBezTo>
                  <a:cubicBezTo>
                    <a:pt x="60" y="166"/>
                    <a:pt x="60" y="166"/>
                    <a:pt x="60" y="166"/>
                  </a:cubicBezTo>
                  <a:cubicBezTo>
                    <a:pt x="63" y="173"/>
                    <a:pt x="63" y="173"/>
                    <a:pt x="63" y="173"/>
                  </a:cubicBezTo>
                  <a:cubicBezTo>
                    <a:pt x="65" y="176"/>
                    <a:pt x="65" y="176"/>
                    <a:pt x="65" y="176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5" y="187"/>
                    <a:pt x="65" y="187"/>
                    <a:pt x="65" y="187"/>
                  </a:cubicBezTo>
                  <a:cubicBezTo>
                    <a:pt x="65" y="193"/>
                    <a:pt x="65" y="193"/>
                    <a:pt x="65" y="193"/>
                  </a:cubicBezTo>
                  <a:cubicBezTo>
                    <a:pt x="67" y="198"/>
                    <a:pt x="67" y="198"/>
                    <a:pt x="67" y="198"/>
                  </a:cubicBezTo>
                  <a:cubicBezTo>
                    <a:pt x="67" y="203"/>
                    <a:pt x="67" y="203"/>
                    <a:pt x="67" y="203"/>
                  </a:cubicBezTo>
                  <a:cubicBezTo>
                    <a:pt x="72" y="203"/>
                    <a:pt x="72" y="203"/>
                    <a:pt x="72" y="203"/>
                  </a:cubicBezTo>
                  <a:cubicBezTo>
                    <a:pt x="72" y="203"/>
                    <a:pt x="76" y="207"/>
                    <a:pt x="77" y="207"/>
                  </a:cubicBezTo>
                  <a:cubicBezTo>
                    <a:pt x="78" y="207"/>
                    <a:pt x="82" y="209"/>
                    <a:pt x="82" y="209"/>
                  </a:cubicBezTo>
                  <a:cubicBezTo>
                    <a:pt x="85" y="213"/>
                    <a:pt x="85" y="213"/>
                    <a:pt x="85" y="213"/>
                  </a:cubicBezTo>
                  <a:cubicBezTo>
                    <a:pt x="184" y="207"/>
                    <a:pt x="184" y="207"/>
                    <a:pt x="184" y="207"/>
                  </a:cubicBezTo>
                  <a:cubicBezTo>
                    <a:pt x="184" y="195"/>
                    <a:pt x="184" y="195"/>
                    <a:pt x="184" y="195"/>
                  </a:cubicBezTo>
                  <a:cubicBezTo>
                    <a:pt x="184" y="191"/>
                    <a:pt x="184" y="191"/>
                    <a:pt x="184" y="191"/>
                  </a:cubicBezTo>
                  <a:cubicBezTo>
                    <a:pt x="179" y="179"/>
                    <a:pt x="179" y="179"/>
                    <a:pt x="179" y="179"/>
                  </a:cubicBezTo>
                  <a:cubicBezTo>
                    <a:pt x="178" y="172"/>
                    <a:pt x="178" y="172"/>
                    <a:pt x="178" y="172"/>
                  </a:cubicBezTo>
                  <a:cubicBezTo>
                    <a:pt x="179" y="164"/>
                    <a:pt x="179" y="164"/>
                    <a:pt x="179" y="164"/>
                  </a:cubicBezTo>
                  <a:cubicBezTo>
                    <a:pt x="181" y="158"/>
                    <a:pt x="181" y="158"/>
                    <a:pt x="181" y="158"/>
                  </a:cubicBezTo>
                  <a:cubicBezTo>
                    <a:pt x="182" y="155"/>
                    <a:pt x="182" y="155"/>
                    <a:pt x="182" y="155"/>
                  </a:cubicBezTo>
                  <a:cubicBezTo>
                    <a:pt x="184" y="152"/>
                    <a:pt x="184" y="152"/>
                    <a:pt x="184" y="152"/>
                  </a:cubicBezTo>
                  <a:cubicBezTo>
                    <a:pt x="182" y="147"/>
                    <a:pt x="182" y="147"/>
                    <a:pt x="182" y="147"/>
                  </a:cubicBezTo>
                  <a:cubicBezTo>
                    <a:pt x="182" y="140"/>
                    <a:pt x="182" y="140"/>
                    <a:pt x="182" y="140"/>
                  </a:cubicBezTo>
                  <a:cubicBezTo>
                    <a:pt x="182" y="136"/>
                    <a:pt x="182" y="136"/>
                    <a:pt x="182" y="136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184" y="131"/>
                    <a:pt x="184" y="131"/>
                    <a:pt x="184" y="131"/>
                  </a:cubicBezTo>
                  <a:cubicBezTo>
                    <a:pt x="188" y="127"/>
                    <a:pt x="188" y="127"/>
                    <a:pt x="188" y="127"/>
                  </a:cubicBezTo>
                  <a:cubicBezTo>
                    <a:pt x="188" y="125"/>
                    <a:pt x="188" y="125"/>
                    <a:pt x="188" y="125"/>
                  </a:cubicBezTo>
                  <a:cubicBezTo>
                    <a:pt x="186" y="121"/>
                    <a:pt x="186" y="121"/>
                    <a:pt x="186" y="121"/>
                  </a:cubicBezTo>
                  <a:cubicBezTo>
                    <a:pt x="186" y="118"/>
                    <a:pt x="186" y="118"/>
                    <a:pt x="186" y="118"/>
                  </a:cubicBezTo>
                  <a:cubicBezTo>
                    <a:pt x="187" y="110"/>
                    <a:pt x="187" y="110"/>
                    <a:pt x="187" y="110"/>
                  </a:cubicBezTo>
                  <a:cubicBezTo>
                    <a:pt x="188" y="105"/>
                    <a:pt x="188" y="105"/>
                    <a:pt x="188" y="105"/>
                  </a:cubicBezTo>
                  <a:cubicBezTo>
                    <a:pt x="191" y="99"/>
                    <a:pt x="191" y="99"/>
                    <a:pt x="191" y="99"/>
                  </a:cubicBezTo>
                  <a:cubicBezTo>
                    <a:pt x="196" y="89"/>
                    <a:pt x="196" y="89"/>
                    <a:pt x="196" y="89"/>
                  </a:cubicBezTo>
                  <a:cubicBezTo>
                    <a:pt x="197" y="85"/>
                    <a:pt x="197" y="85"/>
                    <a:pt x="197" y="85"/>
                  </a:cubicBezTo>
                  <a:cubicBezTo>
                    <a:pt x="197" y="82"/>
                    <a:pt x="197" y="82"/>
                    <a:pt x="197" y="82"/>
                  </a:cubicBezTo>
                  <a:cubicBezTo>
                    <a:pt x="201" y="81"/>
                    <a:pt x="201" y="81"/>
                    <a:pt x="201" y="81"/>
                  </a:cubicBezTo>
                  <a:cubicBezTo>
                    <a:pt x="201" y="79"/>
                    <a:pt x="201" y="79"/>
                    <a:pt x="201" y="79"/>
                  </a:cubicBezTo>
                  <a:cubicBezTo>
                    <a:pt x="201" y="77"/>
                    <a:pt x="201" y="77"/>
                    <a:pt x="201" y="77"/>
                  </a:cubicBezTo>
                  <a:cubicBezTo>
                    <a:pt x="201" y="75"/>
                    <a:pt x="201" y="75"/>
                    <a:pt x="201" y="75"/>
                  </a:cubicBezTo>
                  <a:cubicBezTo>
                    <a:pt x="201" y="73"/>
                    <a:pt x="201" y="73"/>
                    <a:pt x="201" y="73"/>
                  </a:cubicBezTo>
                  <a:cubicBezTo>
                    <a:pt x="201" y="71"/>
                    <a:pt x="201" y="71"/>
                    <a:pt x="201" y="71"/>
                  </a:cubicBezTo>
                  <a:cubicBezTo>
                    <a:pt x="197" y="75"/>
                    <a:pt x="197" y="75"/>
                    <a:pt x="197" y="75"/>
                  </a:cubicBezTo>
                  <a:cubicBezTo>
                    <a:pt x="194" y="79"/>
                    <a:pt x="194" y="79"/>
                    <a:pt x="194" y="79"/>
                  </a:cubicBezTo>
                  <a:cubicBezTo>
                    <a:pt x="193" y="84"/>
                    <a:pt x="193" y="84"/>
                    <a:pt x="193" y="84"/>
                  </a:cubicBezTo>
                  <a:cubicBezTo>
                    <a:pt x="190" y="90"/>
                    <a:pt x="190" y="90"/>
                    <a:pt x="190" y="90"/>
                  </a:cubicBezTo>
                  <a:cubicBezTo>
                    <a:pt x="187" y="92"/>
                    <a:pt x="187" y="92"/>
                    <a:pt x="187" y="92"/>
                  </a:cubicBezTo>
                  <a:cubicBezTo>
                    <a:pt x="181" y="95"/>
                    <a:pt x="181" y="95"/>
                    <a:pt x="181" y="95"/>
                  </a:cubicBezTo>
                  <a:cubicBezTo>
                    <a:pt x="178" y="99"/>
                    <a:pt x="178" y="99"/>
                    <a:pt x="178" y="99"/>
                  </a:cubicBezTo>
                  <a:cubicBezTo>
                    <a:pt x="177" y="101"/>
                    <a:pt x="177" y="101"/>
                    <a:pt x="177" y="101"/>
                  </a:cubicBezTo>
                  <a:cubicBezTo>
                    <a:pt x="175" y="105"/>
                    <a:pt x="175" y="105"/>
                    <a:pt x="175" y="105"/>
                  </a:cubicBezTo>
                  <a:cubicBezTo>
                    <a:pt x="171" y="110"/>
                    <a:pt x="171" y="110"/>
                    <a:pt x="171" y="110"/>
                  </a:cubicBezTo>
                  <a:cubicBezTo>
                    <a:pt x="168" y="107"/>
                    <a:pt x="168" y="107"/>
                    <a:pt x="168" y="107"/>
                  </a:cubicBezTo>
                  <a:cubicBezTo>
                    <a:pt x="171" y="103"/>
                    <a:pt x="171" y="103"/>
                    <a:pt x="171" y="103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4" y="93"/>
                    <a:pt x="174" y="93"/>
                    <a:pt x="174" y="93"/>
                  </a:cubicBezTo>
                  <a:cubicBezTo>
                    <a:pt x="175" y="91"/>
                    <a:pt x="175" y="91"/>
                    <a:pt x="175" y="91"/>
                  </a:cubicBezTo>
                  <a:cubicBezTo>
                    <a:pt x="177" y="89"/>
                    <a:pt x="177" y="89"/>
                    <a:pt x="177" y="89"/>
                  </a:cubicBezTo>
                  <a:cubicBezTo>
                    <a:pt x="179" y="87"/>
                    <a:pt x="179" y="87"/>
                    <a:pt x="179" y="87"/>
                  </a:cubicBezTo>
                  <a:cubicBezTo>
                    <a:pt x="180" y="85"/>
                    <a:pt x="180" y="85"/>
                    <a:pt x="180" y="85"/>
                  </a:cubicBezTo>
                  <a:cubicBezTo>
                    <a:pt x="179" y="80"/>
                    <a:pt x="179" y="80"/>
                    <a:pt x="179" y="80"/>
                  </a:cubicBezTo>
                  <a:cubicBezTo>
                    <a:pt x="180" y="78"/>
                    <a:pt x="180" y="78"/>
                    <a:pt x="180" y="78"/>
                  </a:cubicBezTo>
                  <a:cubicBezTo>
                    <a:pt x="179" y="76"/>
                    <a:pt x="179" y="76"/>
                    <a:pt x="179" y="76"/>
                  </a:cubicBezTo>
                  <a:lnTo>
                    <a:pt x="178" y="69"/>
                  </a:lnTo>
                  <a:close/>
                </a:path>
              </a:pathLst>
            </a:custGeom>
            <a:solidFill>
              <a:srgbClr val="FFBE0B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99" name="Google Shape;899;p148"/>
            <p:cNvSpPr/>
            <p:nvPr/>
          </p:nvSpPr>
          <p:spPr>
            <a:xfrm>
              <a:off x="7268003" y="2274434"/>
              <a:ext cx="229357" cy="263085"/>
            </a:xfrm>
            <a:custGeom>
              <a:rect b="b" l="l" r="r" t="t"/>
              <a:pathLst>
                <a:path extrusionOk="0" h="156" w="136">
                  <a:moveTo>
                    <a:pt x="121" y="5"/>
                  </a:moveTo>
                  <a:lnTo>
                    <a:pt x="114" y="8"/>
                  </a:lnTo>
                  <a:lnTo>
                    <a:pt x="108" y="13"/>
                  </a:lnTo>
                  <a:lnTo>
                    <a:pt x="101" y="17"/>
                  </a:lnTo>
                  <a:lnTo>
                    <a:pt x="96" y="21"/>
                  </a:lnTo>
                  <a:lnTo>
                    <a:pt x="93" y="22"/>
                  </a:lnTo>
                  <a:lnTo>
                    <a:pt x="91" y="24"/>
                  </a:lnTo>
                  <a:lnTo>
                    <a:pt x="88" y="27"/>
                  </a:lnTo>
                  <a:lnTo>
                    <a:pt x="85" y="27"/>
                  </a:lnTo>
                  <a:lnTo>
                    <a:pt x="82" y="27"/>
                  </a:lnTo>
                  <a:lnTo>
                    <a:pt x="78" y="29"/>
                  </a:lnTo>
                  <a:lnTo>
                    <a:pt x="74" y="33"/>
                  </a:lnTo>
                  <a:lnTo>
                    <a:pt x="71" y="33"/>
                  </a:lnTo>
                  <a:lnTo>
                    <a:pt x="69" y="33"/>
                  </a:lnTo>
                  <a:lnTo>
                    <a:pt x="68" y="33"/>
                  </a:lnTo>
                  <a:lnTo>
                    <a:pt x="65" y="31"/>
                  </a:lnTo>
                  <a:lnTo>
                    <a:pt x="62" y="28"/>
                  </a:lnTo>
                  <a:lnTo>
                    <a:pt x="60" y="29"/>
                  </a:lnTo>
                  <a:lnTo>
                    <a:pt x="56" y="28"/>
                  </a:lnTo>
                  <a:lnTo>
                    <a:pt x="55" y="27"/>
                  </a:lnTo>
                  <a:lnTo>
                    <a:pt x="51" y="24"/>
                  </a:lnTo>
                  <a:lnTo>
                    <a:pt x="47" y="23"/>
                  </a:lnTo>
                  <a:lnTo>
                    <a:pt x="39" y="22"/>
                  </a:lnTo>
                  <a:lnTo>
                    <a:pt x="0" y="28"/>
                  </a:lnTo>
                  <a:lnTo>
                    <a:pt x="11" y="134"/>
                  </a:lnTo>
                  <a:lnTo>
                    <a:pt x="16" y="136"/>
                  </a:lnTo>
                  <a:lnTo>
                    <a:pt x="21" y="134"/>
                  </a:lnTo>
                  <a:lnTo>
                    <a:pt x="22" y="133"/>
                  </a:lnTo>
                  <a:lnTo>
                    <a:pt x="27" y="137"/>
                  </a:lnTo>
                  <a:lnTo>
                    <a:pt x="31" y="140"/>
                  </a:lnTo>
                  <a:lnTo>
                    <a:pt x="33" y="144"/>
                  </a:lnTo>
                  <a:lnTo>
                    <a:pt x="34" y="146"/>
                  </a:lnTo>
                  <a:lnTo>
                    <a:pt x="39" y="147"/>
                  </a:lnTo>
                  <a:lnTo>
                    <a:pt x="42" y="148"/>
                  </a:lnTo>
                  <a:lnTo>
                    <a:pt x="44" y="149"/>
                  </a:lnTo>
                  <a:lnTo>
                    <a:pt x="46" y="151"/>
                  </a:lnTo>
                  <a:lnTo>
                    <a:pt x="49" y="150"/>
                  </a:lnTo>
                  <a:lnTo>
                    <a:pt x="49" y="149"/>
                  </a:lnTo>
                  <a:lnTo>
                    <a:pt x="51" y="147"/>
                  </a:lnTo>
                  <a:lnTo>
                    <a:pt x="52" y="146"/>
                  </a:lnTo>
                  <a:lnTo>
                    <a:pt x="55" y="148"/>
                  </a:lnTo>
                  <a:lnTo>
                    <a:pt x="60" y="150"/>
                  </a:lnTo>
                  <a:lnTo>
                    <a:pt x="66" y="149"/>
                  </a:lnTo>
                  <a:lnTo>
                    <a:pt x="67" y="148"/>
                  </a:lnTo>
                  <a:lnTo>
                    <a:pt x="69" y="145"/>
                  </a:lnTo>
                  <a:lnTo>
                    <a:pt x="71" y="144"/>
                  </a:lnTo>
                  <a:lnTo>
                    <a:pt x="72" y="143"/>
                  </a:lnTo>
                  <a:lnTo>
                    <a:pt x="75" y="146"/>
                  </a:lnTo>
                  <a:lnTo>
                    <a:pt x="79" y="151"/>
                  </a:lnTo>
                  <a:lnTo>
                    <a:pt x="83" y="155"/>
                  </a:lnTo>
                  <a:lnTo>
                    <a:pt x="86" y="155"/>
                  </a:lnTo>
                  <a:lnTo>
                    <a:pt x="85" y="156"/>
                  </a:lnTo>
                  <a:lnTo>
                    <a:pt x="88" y="153"/>
                  </a:lnTo>
                  <a:lnTo>
                    <a:pt x="92" y="149"/>
                  </a:lnTo>
                  <a:lnTo>
                    <a:pt x="94" y="146"/>
                  </a:lnTo>
                  <a:lnTo>
                    <a:pt x="94" y="142"/>
                  </a:lnTo>
                  <a:lnTo>
                    <a:pt x="97" y="131"/>
                  </a:lnTo>
                  <a:lnTo>
                    <a:pt x="100" y="128"/>
                  </a:lnTo>
                  <a:lnTo>
                    <a:pt x="104" y="131"/>
                  </a:lnTo>
                  <a:lnTo>
                    <a:pt x="105" y="130"/>
                  </a:lnTo>
                  <a:lnTo>
                    <a:pt x="106" y="120"/>
                  </a:lnTo>
                  <a:lnTo>
                    <a:pt x="109" y="116"/>
                  </a:lnTo>
                  <a:lnTo>
                    <a:pt x="113" y="110"/>
                  </a:lnTo>
                  <a:lnTo>
                    <a:pt x="118" y="110"/>
                  </a:lnTo>
                  <a:lnTo>
                    <a:pt x="121" y="106"/>
                  </a:lnTo>
                  <a:lnTo>
                    <a:pt x="129" y="99"/>
                  </a:lnTo>
                  <a:lnTo>
                    <a:pt x="131" y="94"/>
                  </a:lnTo>
                  <a:lnTo>
                    <a:pt x="131" y="91"/>
                  </a:lnTo>
                  <a:lnTo>
                    <a:pt x="132" y="83"/>
                  </a:lnTo>
                  <a:lnTo>
                    <a:pt x="132" y="77"/>
                  </a:lnTo>
                  <a:lnTo>
                    <a:pt x="133" y="74"/>
                  </a:lnTo>
                  <a:lnTo>
                    <a:pt x="133" y="70"/>
                  </a:lnTo>
                  <a:lnTo>
                    <a:pt x="133" y="62"/>
                  </a:lnTo>
                  <a:lnTo>
                    <a:pt x="133" y="61"/>
                  </a:lnTo>
                  <a:lnTo>
                    <a:pt x="132" y="58"/>
                  </a:lnTo>
                  <a:lnTo>
                    <a:pt x="133" y="55"/>
                  </a:lnTo>
                  <a:lnTo>
                    <a:pt x="136" y="55"/>
                  </a:lnTo>
                  <a:lnTo>
                    <a:pt x="126" y="0"/>
                  </a:lnTo>
                  <a:lnTo>
                    <a:pt x="121" y="5"/>
                  </a:ln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00" name="Google Shape;900;p148"/>
            <p:cNvSpPr/>
            <p:nvPr/>
          </p:nvSpPr>
          <p:spPr>
            <a:xfrm>
              <a:off x="7119596" y="2319969"/>
              <a:ext cx="168644" cy="290068"/>
            </a:xfrm>
            <a:custGeom>
              <a:rect b="b" l="l" r="r" t="t"/>
              <a:pathLst>
                <a:path extrusionOk="0" h="172" w="100">
                  <a:moveTo>
                    <a:pt x="5" y="172"/>
                  </a:moveTo>
                  <a:lnTo>
                    <a:pt x="5" y="167"/>
                  </a:lnTo>
                  <a:lnTo>
                    <a:pt x="13" y="167"/>
                  </a:lnTo>
                  <a:lnTo>
                    <a:pt x="16" y="163"/>
                  </a:lnTo>
                  <a:lnTo>
                    <a:pt x="19" y="163"/>
                  </a:lnTo>
                  <a:lnTo>
                    <a:pt x="24" y="163"/>
                  </a:lnTo>
                  <a:lnTo>
                    <a:pt x="27" y="166"/>
                  </a:lnTo>
                  <a:lnTo>
                    <a:pt x="31" y="168"/>
                  </a:lnTo>
                  <a:lnTo>
                    <a:pt x="32" y="167"/>
                  </a:lnTo>
                  <a:lnTo>
                    <a:pt x="32" y="163"/>
                  </a:lnTo>
                  <a:lnTo>
                    <a:pt x="36" y="162"/>
                  </a:lnTo>
                  <a:lnTo>
                    <a:pt x="38" y="161"/>
                  </a:lnTo>
                  <a:lnTo>
                    <a:pt x="42" y="161"/>
                  </a:lnTo>
                  <a:lnTo>
                    <a:pt x="44" y="163"/>
                  </a:lnTo>
                  <a:lnTo>
                    <a:pt x="48" y="164"/>
                  </a:lnTo>
                  <a:lnTo>
                    <a:pt x="49" y="161"/>
                  </a:lnTo>
                  <a:lnTo>
                    <a:pt x="49" y="157"/>
                  </a:lnTo>
                  <a:lnTo>
                    <a:pt x="52" y="154"/>
                  </a:lnTo>
                  <a:lnTo>
                    <a:pt x="53" y="150"/>
                  </a:lnTo>
                  <a:lnTo>
                    <a:pt x="55" y="150"/>
                  </a:lnTo>
                  <a:lnTo>
                    <a:pt x="56" y="154"/>
                  </a:lnTo>
                  <a:lnTo>
                    <a:pt x="59" y="157"/>
                  </a:lnTo>
                  <a:lnTo>
                    <a:pt x="60" y="158"/>
                  </a:lnTo>
                  <a:lnTo>
                    <a:pt x="66" y="157"/>
                  </a:lnTo>
                  <a:lnTo>
                    <a:pt x="68" y="153"/>
                  </a:lnTo>
                  <a:lnTo>
                    <a:pt x="68" y="150"/>
                  </a:lnTo>
                  <a:lnTo>
                    <a:pt x="71" y="145"/>
                  </a:lnTo>
                  <a:lnTo>
                    <a:pt x="74" y="145"/>
                  </a:lnTo>
                  <a:lnTo>
                    <a:pt x="76" y="143"/>
                  </a:lnTo>
                  <a:lnTo>
                    <a:pt x="78" y="139"/>
                  </a:lnTo>
                  <a:lnTo>
                    <a:pt x="80" y="135"/>
                  </a:lnTo>
                  <a:lnTo>
                    <a:pt x="80" y="131"/>
                  </a:lnTo>
                  <a:lnTo>
                    <a:pt x="81" y="129"/>
                  </a:lnTo>
                  <a:lnTo>
                    <a:pt x="81" y="127"/>
                  </a:lnTo>
                  <a:lnTo>
                    <a:pt x="82" y="126"/>
                  </a:lnTo>
                  <a:lnTo>
                    <a:pt x="90" y="125"/>
                  </a:lnTo>
                  <a:lnTo>
                    <a:pt x="94" y="123"/>
                  </a:lnTo>
                  <a:lnTo>
                    <a:pt x="98" y="123"/>
                  </a:lnTo>
                  <a:lnTo>
                    <a:pt x="100" y="121"/>
                  </a:lnTo>
                  <a:lnTo>
                    <a:pt x="99" y="115"/>
                  </a:lnTo>
                  <a:lnTo>
                    <a:pt x="100" y="113"/>
                  </a:lnTo>
                  <a:lnTo>
                    <a:pt x="98" y="112"/>
                  </a:lnTo>
                  <a:lnTo>
                    <a:pt x="97" y="108"/>
                  </a:lnTo>
                  <a:lnTo>
                    <a:pt x="99" y="107"/>
                  </a:lnTo>
                  <a:lnTo>
                    <a:pt x="88" y="1"/>
                  </a:lnTo>
                  <a:lnTo>
                    <a:pt x="88" y="0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0" y="9"/>
                  </a:lnTo>
                  <a:lnTo>
                    <a:pt x="16" y="12"/>
                  </a:lnTo>
                  <a:lnTo>
                    <a:pt x="13" y="13"/>
                  </a:lnTo>
                  <a:lnTo>
                    <a:pt x="8" y="12"/>
                  </a:lnTo>
                  <a:lnTo>
                    <a:pt x="11" y="103"/>
                  </a:lnTo>
                  <a:lnTo>
                    <a:pt x="10" y="106"/>
                  </a:lnTo>
                  <a:lnTo>
                    <a:pt x="10" y="109"/>
                  </a:lnTo>
                  <a:lnTo>
                    <a:pt x="10" y="113"/>
                  </a:lnTo>
                  <a:lnTo>
                    <a:pt x="11" y="117"/>
                  </a:lnTo>
                  <a:lnTo>
                    <a:pt x="15" y="124"/>
                  </a:lnTo>
                  <a:lnTo>
                    <a:pt x="16" y="130"/>
                  </a:lnTo>
                  <a:lnTo>
                    <a:pt x="16" y="134"/>
                  </a:lnTo>
                  <a:lnTo>
                    <a:pt x="13" y="136"/>
                  </a:lnTo>
                  <a:lnTo>
                    <a:pt x="11" y="140"/>
                  </a:lnTo>
                  <a:lnTo>
                    <a:pt x="10" y="145"/>
                  </a:lnTo>
                  <a:lnTo>
                    <a:pt x="8" y="147"/>
                  </a:lnTo>
                  <a:lnTo>
                    <a:pt x="5" y="150"/>
                  </a:lnTo>
                  <a:lnTo>
                    <a:pt x="4" y="156"/>
                  </a:lnTo>
                  <a:lnTo>
                    <a:pt x="2" y="157"/>
                  </a:lnTo>
                  <a:lnTo>
                    <a:pt x="0" y="161"/>
                  </a:lnTo>
                  <a:lnTo>
                    <a:pt x="0" y="167"/>
                  </a:lnTo>
                  <a:lnTo>
                    <a:pt x="1" y="171"/>
                  </a:lnTo>
                  <a:lnTo>
                    <a:pt x="2" y="172"/>
                  </a:lnTo>
                  <a:lnTo>
                    <a:pt x="2" y="172"/>
                  </a:lnTo>
                  <a:lnTo>
                    <a:pt x="5" y="172"/>
                  </a:lnTo>
                  <a:close/>
                </a:path>
              </a:pathLst>
            </a:custGeom>
            <a:solidFill>
              <a:srgbClr val="FFBE0B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01" name="Google Shape;901;p148"/>
            <p:cNvSpPr/>
            <p:nvPr/>
          </p:nvSpPr>
          <p:spPr>
            <a:xfrm>
              <a:off x="6929028" y="2282867"/>
              <a:ext cx="217551" cy="381136"/>
            </a:xfrm>
            <a:custGeom>
              <a:rect b="b" l="l" r="r" t="t"/>
              <a:pathLst>
                <a:path extrusionOk="0" h="226" w="129">
                  <a:moveTo>
                    <a:pt x="86" y="218"/>
                  </a:moveTo>
                  <a:lnTo>
                    <a:pt x="88" y="217"/>
                  </a:lnTo>
                  <a:lnTo>
                    <a:pt x="92" y="219"/>
                  </a:lnTo>
                  <a:lnTo>
                    <a:pt x="96" y="222"/>
                  </a:lnTo>
                  <a:lnTo>
                    <a:pt x="99" y="222"/>
                  </a:lnTo>
                  <a:lnTo>
                    <a:pt x="102" y="222"/>
                  </a:lnTo>
                  <a:lnTo>
                    <a:pt x="104" y="221"/>
                  </a:lnTo>
                  <a:lnTo>
                    <a:pt x="102" y="216"/>
                  </a:lnTo>
                  <a:lnTo>
                    <a:pt x="102" y="211"/>
                  </a:lnTo>
                  <a:lnTo>
                    <a:pt x="105" y="209"/>
                  </a:lnTo>
                  <a:lnTo>
                    <a:pt x="111" y="207"/>
                  </a:lnTo>
                  <a:lnTo>
                    <a:pt x="113" y="206"/>
                  </a:lnTo>
                  <a:lnTo>
                    <a:pt x="112" y="203"/>
                  </a:lnTo>
                  <a:lnTo>
                    <a:pt x="112" y="200"/>
                  </a:lnTo>
                  <a:lnTo>
                    <a:pt x="112" y="199"/>
                  </a:lnTo>
                  <a:lnTo>
                    <a:pt x="112" y="195"/>
                  </a:lnTo>
                  <a:lnTo>
                    <a:pt x="115" y="194"/>
                  </a:lnTo>
                  <a:lnTo>
                    <a:pt x="115" y="194"/>
                  </a:lnTo>
                  <a:lnTo>
                    <a:pt x="114" y="193"/>
                  </a:lnTo>
                  <a:lnTo>
                    <a:pt x="113" y="189"/>
                  </a:lnTo>
                  <a:lnTo>
                    <a:pt x="113" y="183"/>
                  </a:lnTo>
                  <a:lnTo>
                    <a:pt x="115" y="179"/>
                  </a:lnTo>
                  <a:lnTo>
                    <a:pt x="117" y="178"/>
                  </a:lnTo>
                  <a:lnTo>
                    <a:pt x="118" y="172"/>
                  </a:lnTo>
                  <a:lnTo>
                    <a:pt x="121" y="169"/>
                  </a:lnTo>
                  <a:lnTo>
                    <a:pt x="123" y="167"/>
                  </a:lnTo>
                  <a:lnTo>
                    <a:pt x="124" y="162"/>
                  </a:lnTo>
                  <a:lnTo>
                    <a:pt x="126" y="158"/>
                  </a:lnTo>
                  <a:lnTo>
                    <a:pt x="129" y="156"/>
                  </a:lnTo>
                  <a:lnTo>
                    <a:pt x="129" y="152"/>
                  </a:lnTo>
                  <a:lnTo>
                    <a:pt x="128" y="146"/>
                  </a:lnTo>
                  <a:lnTo>
                    <a:pt x="124" y="139"/>
                  </a:lnTo>
                  <a:lnTo>
                    <a:pt x="123" y="135"/>
                  </a:lnTo>
                  <a:lnTo>
                    <a:pt x="123" y="131"/>
                  </a:lnTo>
                  <a:lnTo>
                    <a:pt x="123" y="128"/>
                  </a:lnTo>
                  <a:lnTo>
                    <a:pt x="124" y="125"/>
                  </a:lnTo>
                  <a:lnTo>
                    <a:pt x="121" y="34"/>
                  </a:lnTo>
                  <a:lnTo>
                    <a:pt x="122" y="34"/>
                  </a:lnTo>
                  <a:lnTo>
                    <a:pt x="118" y="31"/>
                  </a:lnTo>
                  <a:lnTo>
                    <a:pt x="116" y="26"/>
                  </a:lnTo>
                  <a:lnTo>
                    <a:pt x="114" y="23"/>
                  </a:lnTo>
                  <a:lnTo>
                    <a:pt x="113" y="17"/>
                  </a:lnTo>
                  <a:lnTo>
                    <a:pt x="109" y="13"/>
                  </a:lnTo>
                  <a:lnTo>
                    <a:pt x="107" y="3"/>
                  </a:lnTo>
                  <a:lnTo>
                    <a:pt x="107" y="0"/>
                  </a:lnTo>
                  <a:lnTo>
                    <a:pt x="24" y="5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1" y="6"/>
                  </a:lnTo>
                  <a:lnTo>
                    <a:pt x="21" y="8"/>
                  </a:lnTo>
                  <a:lnTo>
                    <a:pt x="24" y="11"/>
                  </a:lnTo>
                  <a:lnTo>
                    <a:pt x="28" y="14"/>
                  </a:lnTo>
                  <a:lnTo>
                    <a:pt x="33" y="18"/>
                  </a:lnTo>
                  <a:lnTo>
                    <a:pt x="38" y="23"/>
                  </a:lnTo>
                  <a:lnTo>
                    <a:pt x="38" y="26"/>
                  </a:lnTo>
                  <a:lnTo>
                    <a:pt x="36" y="32"/>
                  </a:lnTo>
                  <a:lnTo>
                    <a:pt x="34" y="35"/>
                  </a:lnTo>
                  <a:lnTo>
                    <a:pt x="31" y="43"/>
                  </a:lnTo>
                  <a:lnTo>
                    <a:pt x="29" y="45"/>
                  </a:lnTo>
                  <a:lnTo>
                    <a:pt x="27" y="47"/>
                  </a:lnTo>
                  <a:lnTo>
                    <a:pt x="21" y="50"/>
                  </a:lnTo>
                  <a:lnTo>
                    <a:pt x="15" y="50"/>
                  </a:lnTo>
                  <a:lnTo>
                    <a:pt x="12" y="51"/>
                  </a:lnTo>
                  <a:lnTo>
                    <a:pt x="12" y="55"/>
                  </a:lnTo>
                  <a:lnTo>
                    <a:pt x="12" y="58"/>
                  </a:lnTo>
                  <a:lnTo>
                    <a:pt x="15" y="65"/>
                  </a:lnTo>
                  <a:lnTo>
                    <a:pt x="17" y="67"/>
                  </a:lnTo>
                  <a:lnTo>
                    <a:pt x="13" y="70"/>
                  </a:lnTo>
                  <a:lnTo>
                    <a:pt x="13" y="77"/>
                  </a:lnTo>
                  <a:lnTo>
                    <a:pt x="11" y="77"/>
                  </a:lnTo>
                  <a:lnTo>
                    <a:pt x="8" y="80"/>
                  </a:lnTo>
                  <a:lnTo>
                    <a:pt x="2" y="86"/>
                  </a:lnTo>
                  <a:lnTo>
                    <a:pt x="3" y="92"/>
                  </a:lnTo>
                  <a:lnTo>
                    <a:pt x="0" y="95"/>
                  </a:lnTo>
                  <a:lnTo>
                    <a:pt x="0" y="104"/>
                  </a:lnTo>
                  <a:lnTo>
                    <a:pt x="0" y="113"/>
                  </a:lnTo>
                  <a:lnTo>
                    <a:pt x="6" y="123"/>
                  </a:lnTo>
                  <a:lnTo>
                    <a:pt x="21" y="136"/>
                  </a:lnTo>
                  <a:lnTo>
                    <a:pt x="25" y="142"/>
                  </a:lnTo>
                  <a:lnTo>
                    <a:pt x="25" y="150"/>
                  </a:lnTo>
                  <a:lnTo>
                    <a:pt x="30" y="154"/>
                  </a:lnTo>
                  <a:lnTo>
                    <a:pt x="31" y="151"/>
                  </a:lnTo>
                  <a:lnTo>
                    <a:pt x="34" y="150"/>
                  </a:lnTo>
                  <a:lnTo>
                    <a:pt x="39" y="150"/>
                  </a:lnTo>
                  <a:lnTo>
                    <a:pt x="42" y="153"/>
                  </a:lnTo>
                  <a:lnTo>
                    <a:pt x="45" y="156"/>
                  </a:lnTo>
                  <a:lnTo>
                    <a:pt x="42" y="162"/>
                  </a:lnTo>
                  <a:lnTo>
                    <a:pt x="41" y="167"/>
                  </a:lnTo>
                  <a:lnTo>
                    <a:pt x="41" y="170"/>
                  </a:lnTo>
                  <a:lnTo>
                    <a:pt x="39" y="175"/>
                  </a:lnTo>
                  <a:lnTo>
                    <a:pt x="39" y="180"/>
                  </a:lnTo>
                  <a:lnTo>
                    <a:pt x="44" y="185"/>
                  </a:lnTo>
                  <a:lnTo>
                    <a:pt x="51" y="190"/>
                  </a:lnTo>
                  <a:lnTo>
                    <a:pt x="53" y="189"/>
                  </a:lnTo>
                  <a:lnTo>
                    <a:pt x="64" y="196"/>
                  </a:lnTo>
                  <a:lnTo>
                    <a:pt x="68" y="200"/>
                  </a:lnTo>
                  <a:lnTo>
                    <a:pt x="71" y="209"/>
                  </a:lnTo>
                  <a:lnTo>
                    <a:pt x="70" y="214"/>
                  </a:lnTo>
                  <a:lnTo>
                    <a:pt x="69" y="217"/>
                  </a:lnTo>
                  <a:lnTo>
                    <a:pt x="74" y="222"/>
                  </a:lnTo>
                  <a:lnTo>
                    <a:pt x="74" y="226"/>
                  </a:lnTo>
                  <a:lnTo>
                    <a:pt x="76" y="222"/>
                  </a:lnTo>
                  <a:lnTo>
                    <a:pt x="80" y="222"/>
                  </a:lnTo>
                  <a:lnTo>
                    <a:pt x="83" y="221"/>
                  </a:lnTo>
                  <a:lnTo>
                    <a:pt x="86" y="218"/>
                  </a:lnTo>
                  <a:close/>
                </a:path>
              </a:pathLst>
            </a:custGeom>
            <a:solidFill>
              <a:srgbClr val="FFBE0B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02" name="Google Shape;902;p148"/>
            <p:cNvSpPr/>
            <p:nvPr/>
          </p:nvSpPr>
          <p:spPr>
            <a:xfrm>
              <a:off x="6662570" y="2198544"/>
              <a:ext cx="330543" cy="242848"/>
            </a:xfrm>
            <a:custGeom>
              <a:rect b="b" l="l" r="r" t="t"/>
              <a:pathLst>
                <a:path extrusionOk="0" h="170" w="231">
                  <a:moveTo>
                    <a:pt x="189" y="161"/>
                  </a:moveTo>
                  <a:cubicBezTo>
                    <a:pt x="196" y="154"/>
                    <a:pt x="196" y="154"/>
                    <a:pt x="196" y="154"/>
                  </a:cubicBezTo>
                  <a:cubicBezTo>
                    <a:pt x="199" y="150"/>
                    <a:pt x="199" y="150"/>
                    <a:pt x="199" y="150"/>
                  </a:cubicBezTo>
                  <a:cubicBezTo>
                    <a:pt x="201" y="150"/>
                    <a:pt x="201" y="150"/>
                    <a:pt x="201" y="150"/>
                  </a:cubicBezTo>
                  <a:cubicBezTo>
                    <a:pt x="202" y="142"/>
                    <a:pt x="202" y="142"/>
                    <a:pt x="202" y="142"/>
                  </a:cubicBezTo>
                  <a:cubicBezTo>
                    <a:pt x="206" y="139"/>
                    <a:pt x="206" y="139"/>
                    <a:pt x="206" y="139"/>
                  </a:cubicBezTo>
                  <a:cubicBezTo>
                    <a:pt x="204" y="136"/>
                    <a:pt x="204" y="136"/>
                    <a:pt x="204" y="136"/>
                  </a:cubicBezTo>
                  <a:cubicBezTo>
                    <a:pt x="200" y="128"/>
                    <a:pt x="200" y="128"/>
                    <a:pt x="200" y="128"/>
                  </a:cubicBezTo>
                  <a:cubicBezTo>
                    <a:pt x="200" y="124"/>
                    <a:pt x="200" y="124"/>
                    <a:pt x="200" y="124"/>
                  </a:cubicBezTo>
                  <a:cubicBezTo>
                    <a:pt x="200" y="120"/>
                    <a:pt x="200" y="120"/>
                    <a:pt x="200" y="120"/>
                  </a:cubicBezTo>
                  <a:cubicBezTo>
                    <a:pt x="204" y="118"/>
                    <a:pt x="204" y="118"/>
                    <a:pt x="204" y="118"/>
                  </a:cubicBezTo>
                  <a:cubicBezTo>
                    <a:pt x="211" y="118"/>
                    <a:pt x="211" y="118"/>
                    <a:pt x="211" y="118"/>
                  </a:cubicBezTo>
                  <a:cubicBezTo>
                    <a:pt x="218" y="115"/>
                    <a:pt x="218" y="115"/>
                    <a:pt x="218" y="115"/>
                  </a:cubicBezTo>
                  <a:cubicBezTo>
                    <a:pt x="220" y="113"/>
                    <a:pt x="220" y="113"/>
                    <a:pt x="220" y="113"/>
                  </a:cubicBezTo>
                  <a:cubicBezTo>
                    <a:pt x="223" y="110"/>
                    <a:pt x="223" y="110"/>
                    <a:pt x="223" y="110"/>
                  </a:cubicBezTo>
                  <a:cubicBezTo>
                    <a:pt x="226" y="101"/>
                    <a:pt x="226" y="101"/>
                    <a:pt x="226" y="101"/>
                  </a:cubicBezTo>
                  <a:cubicBezTo>
                    <a:pt x="229" y="97"/>
                    <a:pt x="229" y="97"/>
                    <a:pt x="229" y="97"/>
                  </a:cubicBezTo>
                  <a:cubicBezTo>
                    <a:pt x="231" y="90"/>
                    <a:pt x="231" y="90"/>
                    <a:pt x="231" y="90"/>
                  </a:cubicBezTo>
                  <a:cubicBezTo>
                    <a:pt x="231" y="87"/>
                    <a:pt x="231" y="87"/>
                    <a:pt x="231" y="87"/>
                  </a:cubicBezTo>
                  <a:cubicBezTo>
                    <a:pt x="225" y="81"/>
                    <a:pt x="225" y="81"/>
                    <a:pt x="225" y="81"/>
                  </a:cubicBezTo>
                  <a:cubicBezTo>
                    <a:pt x="219" y="76"/>
                    <a:pt x="219" y="76"/>
                    <a:pt x="219" y="76"/>
                  </a:cubicBezTo>
                  <a:cubicBezTo>
                    <a:pt x="215" y="72"/>
                    <a:pt x="215" y="72"/>
                    <a:pt x="215" y="72"/>
                  </a:cubicBezTo>
                  <a:cubicBezTo>
                    <a:pt x="211" y="69"/>
                    <a:pt x="211" y="69"/>
                    <a:pt x="211" y="69"/>
                  </a:cubicBezTo>
                  <a:cubicBezTo>
                    <a:pt x="211" y="66"/>
                    <a:pt x="211" y="66"/>
                    <a:pt x="211" y="66"/>
                  </a:cubicBezTo>
                  <a:cubicBezTo>
                    <a:pt x="212" y="63"/>
                    <a:pt x="212" y="63"/>
                    <a:pt x="212" y="63"/>
                  </a:cubicBezTo>
                  <a:cubicBezTo>
                    <a:pt x="214" y="65"/>
                    <a:pt x="214" y="65"/>
                    <a:pt x="214" y="65"/>
                  </a:cubicBezTo>
                  <a:cubicBezTo>
                    <a:pt x="211" y="61"/>
                    <a:pt x="211" y="61"/>
                    <a:pt x="211" y="61"/>
                  </a:cubicBezTo>
                  <a:cubicBezTo>
                    <a:pt x="211" y="61"/>
                    <a:pt x="207" y="59"/>
                    <a:pt x="206" y="59"/>
                  </a:cubicBezTo>
                  <a:cubicBezTo>
                    <a:pt x="205" y="59"/>
                    <a:pt x="201" y="55"/>
                    <a:pt x="201" y="55"/>
                  </a:cubicBezTo>
                  <a:cubicBezTo>
                    <a:pt x="196" y="55"/>
                    <a:pt x="196" y="55"/>
                    <a:pt x="196" y="55"/>
                  </a:cubicBezTo>
                  <a:cubicBezTo>
                    <a:pt x="196" y="50"/>
                    <a:pt x="196" y="50"/>
                    <a:pt x="196" y="50"/>
                  </a:cubicBezTo>
                  <a:cubicBezTo>
                    <a:pt x="194" y="45"/>
                    <a:pt x="194" y="45"/>
                    <a:pt x="194" y="45"/>
                  </a:cubicBezTo>
                  <a:cubicBezTo>
                    <a:pt x="194" y="39"/>
                    <a:pt x="194" y="39"/>
                    <a:pt x="194" y="39"/>
                  </a:cubicBezTo>
                  <a:cubicBezTo>
                    <a:pt x="194" y="35"/>
                    <a:pt x="194" y="35"/>
                    <a:pt x="194" y="35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2" y="25"/>
                    <a:pt x="192" y="25"/>
                    <a:pt x="192" y="25"/>
                  </a:cubicBezTo>
                  <a:cubicBezTo>
                    <a:pt x="189" y="18"/>
                    <a:pt x="189" y="18"/>
                    <a:pt x="189" y="18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4" y="91"/>
                    <a:pt x="14" y="91"/>
                    <a:pt x="14" y="91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8" y="99"/>
                    <a:pt x="18" y="99"/>
                    <a:pt x="18" y="99"/>
                  </a:cubicBezTo>
                  <a:cubicBezTo>
                    <a:pt x="19" y="102"/>
                    <a:pt x="19" y="102"/>
                    <a:pt x="19" y="102"/>
                  </a:cubicBezTo>
                  <a:cubicBezTo>
                    <a:pt x="20" y="103"/>
                    <a:pt x="20" y="103"/>
                    <a:pt x="20" y="103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17" y="105"/>
                    <a:pt x="17" y="105"/>
                    <a:pt x="17" y="105"/>
                  </a:cubicBezTo>
                  <a:cubicBezTo>
                    <a:pt x="18" y="109"/>
                    <a:pt x="18" y="109"/>
                    <a:pt x="18" y="109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24" y="118"/>
                    <a:pt x="24" y="118"/>
                    <a:pt x="24" y="118"/>
                  </a:cubicBezTo>
                  <a:cubicBezTo>
                    <a:pt x="26" y="125"/>
                    <a:pt x="26" y="125"/>
                    <a:pt x="26" y="125"/>
                  </a:cubicBezTo>
                  <a:cubicBezTo>
                    <a:pt x="26" y="135"/>
                    <a:pt x="26" y="135"/>
                    <a:pt x="26" y="135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27" y="142"/>
                    <a:pt x="27" y="142"/>
                    <a:pt x="27" y="142"/>
                  </a:cubicBezTo>
                  <a:cubicBezTo>
                    <a:pt x="28" y="144"/>
                    <a:pt x="28" y="144"/>
                    <a:pt x="28" y="14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30" y="162"/>
                    <a:pt x="30" y="162"/>
                    <a:pt x="30" y="162"/>
                  </a:cubicBezTo>
                  <a:cubicBezTo>
                    <a:pt x="176" y="160"/>
                    <a:pt x="176" y="160"/>
                    <a:pt x="176" y="160"/>
                  </a:cubicBezTo>
                  <a:cubicBezTo>
                    <a:pt x="188" y="170"/>
                    <a:pt x="188" y="170"/>
                    <a:pt x="188" y="170"/>
                  </a:cubicBezTo>
                  <a:cubicBezTo>
                    <a:pt x="190" y="168"/>
                    <a:pt x="190" y="168"/>
                    <a:pt x="190" y="168"/>
                  </a:cubicBezTo>
                  <a:lnTo>
                    <a:pt x="189" y="161"/>
                  </a:ln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03" name="Google Shape;903;p148"/>
            <p:cNvSpPr/>
            <p:nvPr/>
          </p:nvSpPr>
          <p:spPr>
            <a:xfrm>
              <a:off x="7517596" y="2002918"/>
              <a:ext cx="408119" cy="300187"/>
            </a:xfrm>
            <a:custGeom>
              <a:rect b="b" l="l" r="r" t="t"/>
              <a:pathLst>
                <a:path extrusionOk="0" h="178" w="242">
                  <a:moveTo>
                    <a:pt x="0" y="146"/>
                  </a:moveTo>
                  <a:lnTo>
                    <a:pt x="10" y="136"/>
                  </a:lnTo>
                  <a:lnTo>
                    <a:pt x="12" y="133"/>
                  </a:lnTo>
                  <a:lnTo>
                    <a:pt x="16" y="129"/>
                  </a:lnTo>
                  <a:lnTo>
                    <a:pt x="18" y="127"/>
                  </a:lnTo>
                  <a:lnTo>
                    <a:pt x="22" y="124"/>
                  </a:lnTo>
                  <a:lnTo>
                    <a:pt x="22" y="121"/>
                  </a:lnTo>
                  <a:lnTo>
                    <a:pt x="22" y="119"/>
                  </a:lnTo>
                  <a:lnTo>
                    <a:pt x="17" y="109"/>
                  </a:lnTo>
                  <a:lnTo>
                    <a:pt x="14" y="102"/>
                  </a:lnTo>
                  <a:lnTo>
                    <a:pt x="18" y="99"/>
                  </a:lnTo>
                  <a:lnTo>
                    <a:pt x="31" y="96"/>
                  </a:lnTo>
                  <a:lnTo>
                    <a:pt x="38" y="96"/>
                  </a:lnTo>
                  <a:lnTo>
                    <a:pt x="47" y="96"/>
                  </a:lnTo>
                  <a:lnTo>
                    <a:pt x="53" y="96"/>
                  </a:lnTo>
                  <a:lnTo>
                    <a:pt x="56" y="96"/>
                  </a:lnTo>
                  <a:lnTo>
                    <a:pt x="63" y="93"/>
                  </a:lnTo>
                  <a:lnTo>
                    <a:pt x="67" y="93"/>
                  </a:lnTo>
                  <a:lnTo>
                    <a:pt x="77" y="90"/>
                  </a:lnTo>
                  <a:lnTo>
                    <a:pt x="83" y="83"/>
                  </a:lnTo>
                  <a:lnTo>
                    <a:pt x="89" y="80"/>
                  </a:lnTo>
                  <a:lnTo>
                    <a:pt x="93" y="77"/>
                  </a:lnTo>
                  <a:lnTo>
                    <a:pt x="93" y="75"/>
                  </a:lnTo>
                  <a:lnTo>
                    <a:pt x="93" y="71"/>
                  </a:lnTo>
                  <a:lnTo>
                    <a:pt x="89" y="66"/>
                  </a:lnTo>
                  <a:lnTo>
                    <a:pt x="93" y="63"/>
                  </a:lnTo>
                  <a:lnTo>
                    <a:pt x="94" y="59"/>
                  </a:lnTo>
                  <a:lnTo>
                    <a:pt x="89" y="61"/>
                  </a:lnTo>
                  <a:lnTo>
                    <a:pt x="87" y="59"/>
                  </a:lnTo>
                  <a:lnTo>
                    <a:pt x="85" y="55"/>
                  </a:lnTo>
                  <a:lnTo>
                    <a:pt x="90" y="51"/>
                  </a:lnTo>
                  <a:lnTo>
                    <a:pt x="98" y="44"/>
                  </a:lnTo>
                  <a:lnTo>
                    <a:pt x="101" y="38"/>
                  </a:lnTo>
                  <a:lnTo>
                    <a:pt x="102" y="33"/>
                  </a:lnTo>
                  <a:lnTo>
                    <a:pt x="110" y="23"/>
                  </a:lnTo>
                  <a:lnTo>
                    <a:pt x="116" y="15"/>
                  </a:lnTo>
                  <a:lnTo>
                    <a:pt x="123" y="10"/>
                  </a:lnTo>
                  <a:lnTo>
                    <a:pt x="130" y="8"/>
                  </a:lnTo>
                  <a:lnTo>
                    <a:pt x="141" y="5"/>
                  </a:lnTo>
                  <a:lnTo>
                    <a:pt x="147" y="2"/>
                  </a:lnTo>
                  <a:lnTo>
                    <a:pt x="163" y="0"/>
                  </a:lnTo>
                  <a:lnTo>
                    <a:pt x="163" y="5"/>
                  </a:lnTo>
                  <a:lnTo>
                    <a:pt x="163" y="11"/>
                  </a:lnTo>
                  <a:lnTo>
                    <a:pt x="165" y="16"/>
                  </a:lnTo>
                  <a:lnTo>
                    <a:pt x="168" y="23"/>
                  </a:lnTo>
                  <a:lnTo>
                    <a:pt x="171" y="24"/>
                  </a:lnTo>
                  <a:lnTo>
                    <a:pt x="174" y="32"/>
                  </a:lnTo>
                  <a:lnTo>
                    <a:pt x="171" y="34"/>
                  </a:lnTo>
                  <a:lnTo>
                    <a:pt x="170" y="41"/>
                  </a:lnTo>
                  <a:lnTo>
                    <a:pt x="174" y="48"/>
                  </a:lnTo>
                  <a:lnTo>
                    <a:pt x="177" y="56"/>
                  </a:lnTo>
                  <a:lnTo>
                    <a:pt x="181" y="59"/>
                  </a:lnTo>
                  <a:lnTo>
                    <a:pt x="182" y="70"/>
                  </a:lnTo>
                  <a:lnTo>
                    <a:pt x="184" y="79"/>
                  </a:lnTo>
                  <a:lnTo>
                    <a:pt x="188" y="88"/>
                  </a:lnTo>
                  <a:lnTo>
                    <a:pt x="188" y="89"/>
                  </a:lnTo>
                  <a:lnTo>
                    <a:pt x="188" y="102"/>
                  </a:lnTo>
                  <a:lnTo>
                    <a:pt x="188" y="120"/>
                  </a:lnTo>
                  <a:lnTo>
                    <a:pt x="192" y="139"/>
                  </a:lnTo>
                  <a:lnTo>
                    <a:pt x="192" y="146"/>
                  </a:lnTo>
                  <a:lnTo>
                    <a:pt x="196" y="152"/>
                  </a:lnTo>
                  <a:lnTo>
                    <a:pt x="192" y="158"/>
                  </a:lnTo>
                  <a:lnTo>
                    <a:pt x="193" y="161"/>
                  </a:lnTo>
                  <a:lnTo>
                    <a:pt x="186" y="171"/>
                  </a:lnTo>
                  <a:lnTo>
                    <a:pt x="193" y="168"/>
                  </a:lnTo>
                  <a:lnTo>
                    <a:pt x="198" y="166"/>
                  </a:lnTo>
                  <a:lnTo>
                    <a:pt x="204" y="162"/>
                  </a:lnTo>
                  <a:lnTo>
                    <a:pt x="206" y="160"/>
                  </a:lnTo>
                  <a:lnTo>
                    <a:pt x="212" y="159"/>
                  </a:lnTo>
                  <a:lnTo>
                    <a:pt x="217" y="158"/>
                  </a:lnTo>
                  <a:lnTo>
                    <a:pt x="219" y="156"/>
                  </a:lnTo>
                  <a:lnTo>
                    <a:pt x="225" y="153"/>
                  </a:lnTo>
                  <a:lnTo>
                    <a:pt x="230" y="147"/>
                  </a:lnTo>
                  <a:lnTo>
                    <a:pt x="225" y="157"/>
                  </a:lnTo>
                  <a:lnTo>
                    <a:pt x="230" y="155"/>
                  </a:lnTo>
                  <a:lnTo>
                    <a:pt x="233" y="151"/>
                  </a:lnTo>
                  <a:lnTo>
                    <a:pt x="236" y="150"/>
                  </a:lnTo>
                  <a:lnTo>
                    <a:pt x="240" y="149"/>
                  </a:lnTo>
                  <a:lnTo>
                    <a:pt x="242" y="149"/>
                  </a:lnTo>
                  <a:lnTo>
                    <a:pt x="233" y="157"/>
                  </a:lnTo>
                  <a:lnTo>
                    <a:pt x="225" y="163"/>
                  </a:lnTo>
                  <a:lnTo>
                    <a:pt x="219" y="166"/>
                  </a:lnTo>
                  <a:lnTo>
                    <a:pt x="214" y="171"/>
                  </a:lnTo>
                  <a:lnTo>
                    <a:pt x="206" y="173"/>
                  </a:lnTo>
                  <a:lnTo>
                    <a:pt x="197" y="176"/>
                  </a:lnTo>
                  <a:lnTo>
                    <a:pt x="189" y="178"/>
                  </a:lnTo>
                  <a:lnTo>
                    <a:pt x="184" y="175"/>
                  </a:lnTo>
                  <a:lnTo>
                    <a:pt x="182" y="171"/>
                  </a:lnTo>
                  <a:lnTo>
                    <a:pt x="182" y="167"/>
                  </a:lnTo>
                  <a:lnTo>
                    <a:pt x="180" y="165"/>
                  </a:lnTo>
                  <a:lnTo>
                    <a:pt x="167" y="161"/>
                  </a:lnTo>
                  <a:lnTo>
                    <a:pt x="155" y="158"/>
                  </a:lnTo>
                  <a:lnTo>
                    <a:pt x="157" y="153"/>
                  </a:lnTo>
                  <a:lnTo>
                    <a:pt x="154" y="151"/>
                  </a:lnTo>
                  <a:lnTo>
                    <a:pt x="151" y="151"/>
                  </a:lnTo>
                  <a:lnTo>
                    <a:pt x="148" y="150"/>
                  </a:lnTo>
                  <a:lnTo>
                    <a:pt x="144" y="143"/>
                  </a:lnTo>
                  <a:lnTo>
                    <a:pt x="140" y="138"/>
                  </a:lnTo>
                  <a:lnTo>
                    <a:pt x="132" y="133"/>
                  </a:lnTo>
                  <a:lnTo>
                    <a:pt x="2" y="156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FD915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04" name="Google Shape;904;p148"/>
            <p:cNvSpPr/>
            <p:nvPr/>
          </p:nvSpPr>
          <p:spPr>
            <a:xfrm>
              <a:off x="7411350" y="2367189"/>
              <a:ext cx="249594" cy="246221"/>
            </a:xfrm>
            <a:custGeom>
              <a:rect b="b" l="l" r="r" t="t"/>
              <a:pathLst>
                <a:path extrusionOk="0" h="146" w="148">
                  <a:moveTo>
                    <a:pt x="21" y="136"/>
                  </a:moveTo>
                  <a:lnTo>
                    <a:pt x="24" y="136"/>
                  </a:lnTo>
                  <a:lnTo>
                    <a:pt x="25" y="139"/>
                  </a:lnTo>
                  <a:lnTo>
                    <a:pt x="31" y="144"/>
                  </a:lnTo>
                  <a:lnTo>
                    <a:pt x="36" y="146"/>
                  </a:lnTo>
                  <a:lnTo>
                    <a:pt x="38" y="146"/>
                  </a:lnTo>
                  <a:lnTo>
                    <a:pt x="44" y="139"/>
                  </a:lnTo>
                  <a:lnTo>
                    <a:pt x="48" y="142"/>
                  </a:lnTo>
                  <a:lnTo>
                    <a:pt x="57" y="140"/>
                  </a:lnTo>
                  <a:lnTo>
                    <a:pt x="64" y="134"/>
                  </a:lnTo>
                  <a:lnTo>
                    <a:pt x="75" y="128"/>
                  </a:lnTo>
                  <a:lnTo>
                    <a:pt x="79" y="125"/>
                  </a:lnTo>
                  <a:lnTo>
                    <a:pt x="78" y="117"/>
                  </a:lnTo>
                  <a:lnTo>
                    <a:pt x="79" y="112"/>
                  </a:lnTo>
                  <a:lnTo>
                    <a:pt x="84" y="107"/>
                  </a:lnTo>
                  <a:lnTo>
                    <a:pt x="87" y="99"/>
                  </a:lnTo>
                  <a:lnTo>
                    <a:pt x="90" y="87"/>
                  </a:lnTo>
                  <a:lnTo>
                    <a:pt x="91" y="80"/>
                  </a:lnTo>
                  <a:lnTo>
                    <a:pt x="95" y="82"/>
                  </a:lnTo>
                  <a:lnTo>
                    <a:pt x="100" y="84"/>
                  </a:lnTo>
                  <a:lnTo>
                    <a:pt x="102" y="85"/>
                  </a:lnTo>
                  <a:lnTo>
                    <a:pt x="103" y="83"/>
                  </a:lnTo>
                  <a:lnTo>
                    <a:pt x="106" y="75"/>
                  </a:lnTo>
                  <a:lnTo>
                    <a:pt x="108" y="71"/>
                  </a:lnTo>
                  <a:lnTo>
                    <a:pt x="109" y="67"/>
                  </a:lnTo>
                  <a:lnTo>
                    <a:pt x="110" y="67"/>
                  </a:lnTo>
                  <a:lnTo>
                    <a:pt x="113" y="67"/>
                  </a:lnTo>
                  <a:lnTo>
                    <a:pt x="114" y="69"/>
                  </a:lnTo>
                  <a:lnTo>
                    <a:pt x="119" y="60"/>
                  </a:lnTo>
                  <a:lnTo>
                    <a:pt x="122" y="57"/>
                  </a:lnTo>
                  <a:lnTo>
                    <a:pt x="124" y="54"/>
                  </a:lnTo>
                  <a:lnTo>
                    <a:pt x="126" y="47"/>
                  </a:lnTo>
                  <a:lnTo>
                    <a:pt x="126" y="39"/>
                  </a:lnTo>
                  <a:lnTo>
                    <a:pt x="135" y="44"/>
                  </a:lnTo>
                  <a:lnTo>
                    <a:pt x="141" y="47"/>
                  </a:lnTo>
                  <a:lnTo>
                    <a:pt x="143" y="47"/>
                  </a:lnTo>
                  <a:lnTo>
                    <a:pt x="146" y="44"/>
                  </a:lnTo>
                  <a:lnTo>
                    <a:pt x="148" y="43"/>
                  </a:lnTo>
                  <a:lnTo>
                    <a:pt x="147" y="43"/>
                  </a:lnTo>
                  <a:lnTo>
                    <a:pt x="145" y="36"/>
                  </a:lnTo>
                  <a:lnTo>
                    <a:pt x="141" y="31"/>
                  </a:lnTo>
                  <a:lnTo>
                    <a:pt x="130" y="28"/>
                  </a:lnTo>
                  <a:lnTo>
                    <a:pt x="123" y="31"/>
                  </a:lnTo>
                  <a:lnTo>
                    <a:pt x="120" y="31"/>
                  </a:lnTo>
                  <a:lnTo>
                    <a:pt x="114" y="35"/>
                  </a:lnTo>
                  <a:lnTo>
                    <a:pt x="113" y="34"/>
                  </a:lnTo>
                  <a:lnTo>
                    <a:pt x="112" y="34"/>
                  </a:lnTo>
                  <a:lnTo>
                    <a:pt x="107" y="40"/>
                  </a:lnTo>
                  <a:lnTo>
                    <a:pt x="102" y="40"/>
                  </a:lnTo>
                  <a:lnTo>
                    <a:pt x="94" y="50"/>
                  </a:lnTo>
                  <a:lnTo>
                    <a:pt x="91" y="50"/>
                  </a:lnTo>
                  <a:lnTo>
                    <a:pt x="88" y="33"/>
                  </a:lnTo>
                  <a:lnTo>
                    <a:pt x="57" y="39"/>
                  </a:lnTo>
                  <a:lnTo>
                    <a:pt x="51" y="0"/>
                  </a:lnTo>
                  <a:lnTo>
                    <a:pt x="48" y="0"/>
                  </a:lnTo>
                  <a:lnTo>
                    <a:pt x="47" y="3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15"/>
                  </a:lnTo>
                  <a:lnTo>
                    <a:pt x="48" y="19"/>
                  </a:lnTo>
                  <a:lnTo>
                    <a:pt x="47" y="22"/>
                  </a:lnTo>
                  <a:lnTo>
                    <a:pt x="47" y="28"/>
                  </a:lnTo>
                  <a:lnTo>
                    <a:pt x="46" y="36"/>
                  </a:lnTo>
                  <a:lnTo>
                    <a:pt x="46" y="39"/>
                  </a:lnTo>
                  <a:lnTo>
                    <a:pt x="44" y="44"/>
                  </a:lnTo>
                  <a:lnTo>
                    <a:pt x="36" y="51"/>
                  </a:lnTo>
                  <a:lnTo>
                    <a:pt x="33" y="55"/>
                  </a:lnTo>
                  <a:lnTo>
                    <a:pt x="28" y="55"/>
                  </a:lnTo>
                  <a:lnTo>
                    <a:pt x="24" y="61"/>
                  </a:lnTo>
                  <a:lnTo>
                    <a:pt x="21" y="65"/>
                  </a:lnTo>
                  <a:lnTo>
                    <a:pt x="20" y="75"/>
                  </a:lnTo>
                  <a:lnTo>
                    <a:pt x="19" y="76"/>
                  </a:lnTo>
                  <a:lnTo>
                    <a:pt x="15" y="73"/>
                  </a:lnTo>
                  <a:lnTo>
                    <a:pt x="12" y="76"/>
                  </a:lnTo>
                  <a:lnTo>
                    <a:pt x="9" y="87"/>
                  </a:lnTo>
                  <a:lnTo>
                    <a:pt x="9" y="91"/>
                  </a:lnTo>
                  <a:lnTo>
                    <a:pt x="7" y="94"/>
                  </a:lnTo>
                  <a:lnTo>
                    <a:pt x="3" y="98"/>
                  </a:lnTo>
                  <a:lnTo>
                    <a:pt x="0" y="101"/>
                  </a:lnTo>
                  <a:lnTo>
                    <a:pt x="3" y="114"/>
                  </a:lnTo>
                  <a:lnTo>
                    <a:pt x="5" y="120"/>
                  </a:lnTo>
                  <a:lnTo>
                    <a:pt x="10" y="127"/>
                  </a:lnTo>
                  <a:lnTo>
                    <a:pt x="15" y="132"/>
                  </a:lnTo>
                  <a:lnTo>
                    <a:pt x="19" y="138"/>
                  </a:lnTo>
                  <a:lnTo>
                    <a:pt x="20" y="138"/>
                  </a:lnTo>
                  <a:lnTo>
                    <a:pt x="21" y="136"/>
                  </a:lnTo>
                  <a:close/>
                </a:path>
              </a:pathLst>
            </a:custGeom>
            <a:solidFill>
              <a:srgbClr val="FD915E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05" name="Google Shape;905;p148"/>
            <p:cNvSpPr/>
            <p:nvPr/>
          </p:nvSpPr>
          <p:spPr>
            <a:xfrm>
              <a:off x="4695808" y="1909103"/>
              <a:ext cx="448982" cy="285257"/>
            </a:xfrm>
            <a:custGeom>
              <a:rect b="b" l="l" r="r" t="t"/>
              <a:pathLst>
                <a:path extrusionOk="0" h="298698" w="470138">
                  <a:moveTo>
                    <a:pt x="373837" y="178512"/>
                  </a:moveTo>
                  <a:cubicBezTo>
                    <a:pt x="376847" y="178512"/>
                    <a:pt x="376847" y="178512"/>
                    <a:pt x="376847" y="178512"/>
                  </a:cubicBezTo>
                  <a:cubicBezTo>
                    <a:pt x="382865" y="178512"/>
                    <a:pt x="382865" y="178512"/>
                    <a:pt x="382865" y="178512"/>
                  </a:cubicBezTo>
                  <a:cubicBezTo>
                    <a:pt x="391894" y="184447"/>
                    <a:pt x="391894" y="184447"/>
                    <a:pt x="391894" y="184447"/>
                  </a:cubicBezTo>
                  <a:cubicBezTo>
                    <a:pt x="399417" y="191866"/>
                    <a:pt x="399417" y="191866"/>
                    <a:pt x="399417" y="191866"/>
                  </a:cubicBezTo>
                  <a:cubicBezTo>
                    <a:pt x="399417" y="191866"/>
                    <a:pt x="403931" y="193350"/>
                    <a:pt x="405436" y="193350"/>
                  </a:cubicBezTo>
                  <a:cubicBezTo>
                    <a:pt x="406941" y="193350"/>
                    <a:pt x="408445" y="193350"/>
                    <a:pt x="409950" y="193350"/>
                  </a:cubicBezTo>
                  <a:cubicBezTo>
                    <a:pt x="411455" y="193350"/>
                    <a:pt x="417474" y="193350"/>
                    <a:pt x="417474" y="193350"/>
                  </a:cubicBezTo>
                  <a:cubicBezTo>
                    <a:pt x="432521" y="199285"/>
                    <a:pt x="432521" y="199285"/>
                    <a:pt x="432521" y="199285"/>
                  </a:cubicBezTo>
                  <a:cubicBezTo>
                    <a:pt x="441549" y="206704"/>
                    <a:pt x="441549" y="206704"/>
                    <a:pt x="441549" y="206704"/>
                  </a:cubicBezTo>
                  <a:cubicBezTo>
                    <a:pt x="441549" y="212639"/>
                    <a:pt x="441549" y="212639"/>
                    <a:pt x="441549" y="212639"/>
                  </a:cubicBezTo>
                  <a:cubicBezTo>
                    <a:pt x="444558" y="225993"/>
                    <a:pt x="444558" y="225993"/>
                    <a:pt x="444558" y="225993"/>
                  </a:cubicBezTo>
                  <a:cubicBezTo>
                    <a:pt x="449072" y="225993"/>
                    <a:pt x="449072" y="225993"/>
                    <a:pt x="449072" y="225993"/>
                  </a:cubicBezTo>
                  <a:cubicBezTo>
                    <a:pt x="452082" y="225993"/>
                    <a:pt x="452082" y="225993"/>
                    <a:pt x="452082" y="225993"/>
                  </a:cubicBezTo>
                  <a:cubicBezTo>
                    <a:pt x="452082" y="234896"/>
                    <a:pt x="452082" y="234896"/>
                    <a:pt x="452082" y="234896"/>
                  </a:cubicBezTo>
                  <a:cubicBezTo>
                    <a:pt x="456596" y="234896"/>
                    <a:pt x="456596" y="234896"/>
                    <a:pt x="456596" y="234896"/>
                  </a:cubicBezTo>
                  <a:cubicBezTo>
                    <a:pt x="462615" y="240831"/>
                    <a:pt x="462615" y="240831"/>
                    <a:pt x="462615" y="240831"/>
                  </a:cubicBezTo>
                  <a:cubicBezTo>
                    <a:pt x="470138" y="240831"/>
                    <a:pt x="470138" y="240831"/>
                    <a:pt x="470138" y="240831"/>
                  </a:cubicBezTo>
                  <a:cubicBezTo>
                    <a:pt x="462615" y="251217"/>
                    <a:pt x="462615" y="251217"/>
                    <a:pt x="462615" y="251217"/>
                  </a:cubicBezTo>
                  <a:cubicBezTo>
                    <a:pt x="456596" y="254185"/>
                    <a:pt x="456596" y="254185"/>
                    <a:pt x="456596" y="254185"/>
                  </a:cubicBezTo>
                  <a:cubicBezTo>
                    <a:pt x="449072" y="267539"/>
                    <a:pt x="449072" y="267539"/>
                    <a:pt x="449072" y="267539"/>
                  </a:cubicBezTo>
                  <a:cubicBezTo>
                    <a:pt x="440044" y="270506"/>
                    <a:pt x="440044" y="270506"/>
                    <a:pt x="440044" y="270506"/>
                  </a:cubicBezTo>
                  <a:cubicBezTo>
                    <a:pt x="421988" y="270506"/>
                    <a:pt x="421988" y="270506"/>
                    <a:pt x="421988" y="270506"/>
                  </a:cubicBezTo>
                  <a:cubicBezTo>
                    <a:pt x="418978" y="274958"/>
                    <a:pt x="418978" y="274958"/>
                    <a:pt x="418978" y="274958"/>
                  </a:cubicBezTo>
                  <a:cubicBezTo>
                    <a:pt x="406941" y="274958"/>
                    <a:pt x="406941" y="274958"/>
                    <a:pt x="406941" y="274958"/>
                  </a:cubicBezTo>
                  <a:cubicBezTo>
                    <a:pt x="403931" y="285344"/>
                    <a:pt x="403931" y="285344"/>
                    <a:pt x="403931" y="285344"/>
                  </a:cubicBezTo>
                  <a:cubicBezTo>
                    <a:pt x="402427" y="292763"/>
                    <a:pt x="402427" y="292763"/>
                    <a:pt x="402427" y="292763"/>
                  </a:cubicBezTo>
                  <a:cubicBezTo>
                    <a:pt x="399417" y="295731"/>
                    <a:pt x="399417" y="295731"/>
                    <a:pt x="399417" y="295731"/>
                  </a:cubicBezTo>
                  <a:cubicBezTo>
                    <a:pt x="396408" y="298698"/>
                    <a:pt x="396408" y="298698"/>
                    <a:pt x="396408" y="298698"/>
                  </a:cubicBezTo>
                  <a:cubicBezTo>
                    <a:pt x="391894" y="298698"/>
                    <a:pt x="391894" y="298698"/>
                    <a:pt x="391894" y="298698"/>
                  </a:cubicBezTo>
                  <a:cubicBezTo>
                    <a:pt x="387380" y="291279"/>
                    <a:pt x="387380" y="291279"/>
                    <a:pt x="387380" y="291279"/>
                  </a:cubicBezTo>
                  <a:cubicBezTo>
                    <a:pt x="376847" y="286828"/>
                    <a:pt x="376847" y="286828"/>
                    <a:pt x="376847" y="286828"/>
                  </a:cubicBezTo>
                  <a:cubicBezTo>
                    <a:pt x="370828" y="280893"/>
                    <a:pt x="370828" y="280893"/>
                    <a:pt x="370828" y="280893"/>
                  </a:cubicBezTo>
                  <a:cubicBezTo>
                    <a:pt x="370828" y="277925"/>
                    <a:pt x="370828" y="277925"/>
                    <a:pt x="370828" y="277925"/>
                  </a:cubicBezTo>
                  <a:cubicBezTo>
                    <a:pt x="370828" y="273474"/>
                    <a:pt x="370828" y="273474"/>
                    <a:pt x="370828" y="273474"/>
                  </a:cubicBezTo>
                  <a:cubicBezTo>
                    <a:pt x="370828" y="267539"/>
                    <a:pt x="370828" y="267539"/>
                    <a:pt x="370828" y="267539"/>
                  </a:cubicBezTo>
                  <a:cubicBezTo>
                    <a:pt x="370828" y="264571"/>
                    <a:pt x="370828" y="264571"/>
                    <a:pt x="370828" y="264571"/>
                  </a:cubicBezTo>
                  <a:cubicBezTo>
                    <a:pt x="370828" y="252701"/>
                    <a:pt x="370828" y="252701"/>
                    <a:pt x="370828" y="252701"/>
                  </a:cubicBezTo>
                  <a:cubicBezTo>
                    <a:pt x="370828" y="249733"/>
                    <a:pt x="370828" y="249733"/>
                    <a:pt x="370828" y="249733"/>
                  </a:cubicBezTo>
                  <a:cubicBezTo>
                    <a:pt x="370828" y="242315"/>
                    <a:pt x="370828" y="242315"/>
                    <a:pt x="370828" y="242315"/>
                  </a:cubicBezTo>
                  <a:cubicBezTo>
                    <a:pt x="363304" y="231928"/>
                    <a:pt x="363304" y="231928"/>
                    <a:pt x="363304" y="231928"/>
                  </a:cubicBezTo>
                  <a:cubicBezTo>
                    <a:pt x="358790" y="227477"/>
                    <a:pt x="358790" y="227477"/>
                    <a:pt x="358790" y="227477"/>
                  </a:cubicBezTo>
                  <a:cubicBezTo>
                    <a:pt x="358790" y="223025"/>
                    <a:pt x="358790" y="223025"/>
                    <a:pt x="358790" y="223025"/>
                  </a:cubicBezTo>
                  <a:cubicBezTo>
                    <a:pt x="358790" y="220058"/>
                    <a:pt x="358790" y="220058"/>
                    <a:pt x="358790" y="220058"/>
                  </a:cubicBezTo>
                  <a:cubicBezTo>
                    <a:pt x="363304" y="214123"/>
                    <a:pt x="363304" y="214123"/>
                    <a:pt x="363304" y="214123"/>
                  </a:cubicBezTo>
                  <a:cubicBezTo>
                    <a:pt x="370828" y="212639"/>
                    <a:pt x="370828" y="212639"/>
                    <a:pt x="370828" y="212639"/>
                  </a:cubicBezTo>
                  <a:cubicBezTo>
                    <a:pt x="376847" y="206704"/>
                    <a:pt x="376847" y="206704"/>
                    <a:pt x="376847" y="206704"/>
                  </a:cubicBezTo>
                  <a:lnTo>
                    <a:pt x="376847" y="199285"/>
                  </a:lnTo>
                  <a:cubicBezTo>
                    <a:pt x="373837" y="185931"/>
                    <a:pt x="373837" y="185931"/>
                    <a:pt x="373837" y="185931"/>
                  </a:cubicBezTo>
                  <a:cubicBezTo>
                    <a:pt x="373837" y="182963"/>
                    <a:pt x="373837" y="182963"/>
                    <a:pt x="373837" y="182963"/>
                  </a:cubicBezTo>
                  <a:cubicBezTo>
                    <a:pt x="373837" y="178512"/>
                    <a:pt x="373837" y="178512"/>
                    <a:pt x="373837" y="178512"/>
                  </a:cubicBezTo>
                  <a:close/>
                  <a:moveTo>
                    <a:pt x="275720" y="116651"/>
                  </a:moveTo>
                  <a:lnTo>
                    <a:pt x="281022" y="116651"/>
                  </a:lnTo>
                  <a:lnTo>
                    <a:pt x="284556" y="116651"/>
                  </a:lnTo>
                  <a:lnTo>
                    <a:pt x="288091" y="120186"/>
                  </a:lnTo>
                  <a:lnTo>
                    <a:pt x="291626" y="125488"/>
                  </a:lnTo>
                  <a:lnTo>
                    <a:pt x="291626" y="130790"/>
                  </a:lnTo>
                  <a:lnTo>
                    <a:pt x="284556" y="134325"/>
                  </a:lnTo>
                  <a:lnTo>
                    <a:pt x="281022" y="130790"/>
                  </a:lnTo>
                  <a:lnTo>
                    <a:pt x="281022" y="125488"/>
                  </a:lnTo>
                  <a:lnTo>
                    <a:pt x="275720" y="121953"/>
                  </a:lnTo>
                  <a:lnTo>
                    <a:pt x="275720" y="120186"/>
                  </a:lnTo>
                  <a:close/>
                  <a:moveTo>
                    <a:pt x="309302" y="107814"/>
                  </a:moveTo>
                  <a:lnTo>
                    <a:pt x="314604" y="107814"/>
                  </a:lnTo>
                  <a:lnTo>
                    <a:pt x="319906" y="113116"/>
                  </a:lnTo>
                  <a:lnTo>
                    <a:pt x="323441" y="116651"/>
                  </a:lnTo>
                  <a:lnTo>
                    <a:pt x="330511" y="120186"/>
                  </a:lnTo>
                  <a:lnTo>
                    <a:pt x="330511" y="116651"/>
                  </a:lnTo>
                  <a:lnTo>
                    <a:pt x="339348" y="116651"/>
                  </a:lnTo>
                  <a:lnTo>
                    <a:pt x="344650" y="116651"/>
                  </a:lnTo>
                  <a:lnTo>
                    <a:pt x="351720" y="121954"/>
                  </a:lnTo>
                  <a:lnTo>
                    <a:pt x="364092" y="130791"/>
                  </a:lnTo>
                  <a:lnTo>
                    <a:pt x="364092" y="139628"/>
                  </a:lnTo>
                  <a:lnTo>
                    <a:pt x="358789" y="144930"/>
                  </a:lnTo>
                  <a:lnTo>
                    <a:pt x="353487" y="144930"/>
                  </a:lnTo>
                  <a:lnTo>
                    <a:pt x="348185" y="144930"/>
                  </a:lnTo>
                  <a:lnTo>
                    <a:pt x="348185" y="146698"/>
                  </a:lnTo>
                  <a:lnTo>
                    <a:pt x="335813" y="146698"/>
                  </a:lnTo>
                  <a:lnTo>
                    <a:pt x="330511" y="146698"/>
                  </a:lnTo>
                  <a:lnTo>
                    <a:pt x="328743" y="146698"/>
                  </a:lnTo>
                  <a:lnTo>
                    <a:pt x="325209" y="141396"/>
                  </a:lnTo>
                  <a:lnTo>
                    <a:pt x="323441" y="134326"/>
                  </a:lnTo>
                  <a:lnTo>
                    <a:pt x="325209" y="127256"/>
                  </a:lnTo>
                  <a:lnTo>
                    <a:pt x="316371" y="127256"/>
                  </a:lnTo>
                  <a:lnTo>
                    <a:pt x="309302" y="125488"/>
                  </a:lnTo>
                  <a:lnTo>
                    <a:pt x="309302" y="120186"/>
                  </a:lnTo>
                  <a:lnTo>
                    <a:pt x="309302" y="116651"/>
                  </a:lnTo>
                  <a:lnTo>
                    <a:pt x="309302" y="111349"/>
                  </a:lnTo>
                  <a:close/>
                  <a:moveTo>
                    <a:pt x="258045" y="93675"/>
                  </a:moveTo>
                  <a:lnTo>
                    <a:pt x="261580" y="93675"/>
                  </a:lnTo>
                  <a:lnTo>
                    <a:pt x="272184" y="93675"/>
                  </a:lnTo>
                  <a:lnTo>
                    <a:pt x="281021" y="93675"/>
                  </a:lnTo>
                  <a:lnTo>
                    <a:pt x="282788" y="100745"/>
                  </a:lnTo>
                  <a:lnTo>
                    <a:pt x="302230" y="100745"/>
                  </a:lnTo>
                  <a:lnTo>
                    <a:pt x="293393" y="106047"/>
                  </a:lnTo>
                  <a:lnTo>
                    <a:pt x="291625" y="107815"/>
                  </a:lnTo>
                  <a:lnTo>
                    <a:pt x="291625" y="104280"/>
                  </a:lnTo>
                  <a:lnTo>
                    <a:pt x="286323" y="104280"/>
                  </a:lnTo>
                  <a:lnTo>
                    <a:pt x="282788" y="104280"/>
                  </a:lnTo>
                  <a:lnTo>
                    <a:pt x="277486" y="104280"/>
                  </a:lnTo>
                  <a:lnTo>
                    <a:pt x="273951" y="104280"/>
                  </a:lnTo>
                  <a:lnTo>
                    <a:pt x="270417" y="104280"/>
                  </a:lnTo>
                  <a:lnTo>
                    <a:pt x="265114" y="104280"/>
                  </a:lnTo>
                  <a:lnTo>
                    <a:pt x="258045" y="102512"/>
                  </a:lnTo>
                  <a:lnTo>
                    <a:pt x="258045" y="100745"/>
                  </a:lnTo>
                  <a:lnTo>
                    <a:pt x="258045" y="97210"/>
                  </a:lnTo>
                  <a:close/>
                  <a:moveTo>
                    <a:pt x="187348" y="51256"/>
                  </a:moveTo>
                  <a:lnTo>
                    <a:pt x="194417" y="51256"/>
                  </a:lnTo>
                  <a:lnTo>
                    <a:pt x="197952" y="51256"/>
                  </a:lnTo>
                  <a:lnTo>
                    <a:pt x="201487" y="53023"/>
                  </a:lnTo>
                  <a:lnTo>
                    <a:pt x="203254" y="56558"/>
                  </a:lnTo>
                  <a:lnTo>
                    <a:pt x="208557" y="65395"/>
                  </a:lnTo>
                  <a:lnTo>
                    <a:pt x="213859" y="65395"/>
                  </a:lnTo>
                  <a:lnTo>
                    <a:pt x="217394" y="74233"/>
                  </a:lnTo>
                  <a:lnTo>
                    <a:pt x="217394" y="81303"/>
                  </a:lnTo>
                  <a:lnTo>
                    <a:pt x="217394" y="86605"/>
                  </a:lnTo>
                  <a:lnTo>
                    <a:pt x="212092" y="86605"/>
                  </a:lnTo>
                  <a:lnTo>
                    <a:pt x="206789" y="81303"/>
                  </a:lnTo>
                  <a:lnTo>
                    <a:pt x="203254" y="77768"/>
                  </a:lnTo>
                  <a:lnTo>
                    <a:pt x="194417" y="81303"/>
                  </a:lnTo>
                  <a:lnTo>
                    <a:pt x="187348" y="83070"/>
                  </a:lnTo>
                  <a:lnTo>
                    <a:pt x="182046" y="79535"/>
                  </a:lnTo>
                  <a:lnTo>
                    <a:pt x="178511" y="74233"/>
                  </a:lnTo>
                  <a:lnTo>
                    <a:pt x="169674" y="68930"/>
                  </a:lnTo>
                  <a:lnTo>
                    <a:pt x="169674" y="63628"/>
                  </a:lnTo>
                  <a:lnTo>
                    <a:pt x="169674" y="56558"/>
                  </a:lnTo>
                  <a:lnTo>
                    <a:pt x="174976" y="56558"/>
                  </a:lnTo>
                  <a:lnTo>
                    <a:pt x="180278" y="56558"/>
                  </a:lnTo>
                  <a:lnTo>
                    <a:pt x="180278" y="53023"/>
                  </a:lnTo>
                  <a:close/>
                  <a:moveTo>
                    <a:pt x="12372" y="15908"/>
                  </a:moveTo>
                  <a:lnTo>
                    <a:pt x="12372" y="21210"/>
                  </a:lnTo>
                  <a:lnTo>
                    <a:pt x="12372" y="24745"/>
                  </a:lnTo>
                  <a:lnTo>
                    <a:pt x="8837" y="28280"/>
                  </a:lnTo>
                  <a:lnTo>
                    <a:pt x="7069" y="31815"/>
                  </a:lnTo>
                  <a:lnTo>
                    <a:pt x="7069" y="38885"/>
                  </a:lnTo>
                  <a:lnTo>
                    <a:pt x="0" y="35350"/>
                  </a:lnTo>
                  <a:lnTo>
                    <a:pt x="0" y="31815"/>
                  </a:lnTo>
                  <a:lnTo>
                    <a:pt x="0" y="28280"/>
                  </a:lnTo>
                  <a:lnTo>
                    <a:pt x="7069" y="21210"/>
                  </a:lnTo>
                  <a:close/>
                  <a:moveTo>
                    <a:pt x="58325" y="0"/>
                  </a:moveTo>
                  <a:lnTo>
                    <a:pt x="63627" y="0"/>
                  </a:lnTo>
                  <a:lnTo>
                    <a:pt x="77767" y="0"/>
                  </a:lnTo>
                  <a:lnTo>
                    <a:pt x="83069" y="0"/>
                  </a:lnTo>
                  <a:lnTo>
                    <a:pt x="88372" y="8837"/>
                  </a:lnTo>
                  <a:lnTo>
                    <a:pt x="88372" y="10604"/>
                  </a:lnTo>
                  <a:lnTo>
                    <a:pt x="88372" y="15907"/>
                  </a:lnTo>
                  <a:lnTo>
                    <a:pt x="86604" y="21209"/>
                  </a:lnTo>
                  <a:lnTo>
                    <a:pt x="86604" y="22977"/>
                  </a:lnTo>
                  <a:lnTo>
                    <a:pt x="81302" y="28279"/>
                  </a:lnTo>
                  <a:lnTo>
                    <a:pt x="77767" y="28279"/>
                  </a:lnTo>
                  <a:lnTo>
                    <a:pt x="72465" y="28279"/>
                  </a:lnTo>
                  <a:lnTo>
                    <a:pt x="68930" y="28279"/>
                  </a:lnTo>
                  <a:lnTo>
                    <a:pt x="60092" y="22977"/>
                  </a:lnTo>
                  <a:lnTo>
                    <a:pt x="58325" y="22977"/>
                  </a:lnTo>
                  <a:lnTo>
                    <a:pt x="49488" y="15907"/>
                  </a:lnTo>
                  <a:lnTo>
                    <a:pt x="49488" y="7070"/>
                  </a:lnTo>
                  <a:lnTo>
                    <a:pt x="49488" y="3535"/>
                  </a:ln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906" name="Google Shape;906;p148"/>
            <p:cNvSpPr/>
            <p:nvPr/>
          </p:nvSpPr>
          <p:spPr>
            <a:xfrm>
              <a:off x="4632712" y="2278868"/>
              <a:ext cx="736197" cy="572200"/>
            </a:xfrm>
            <a:custGeom>
              <a:rect b="b" l="l" r="r" t="t"/>
              <a:pathLst>
                <a:path extrusionOk="0" h="599162" w="770887">
                  <a:moveTo>
                    <a:pt x="302516" y="482511"/>
                  </a:moveTo>
                  <a:lnTo>
                    <a:pt x="307819" y="487813"/>
                  </a:lnTo>
                  <a:lnTo>
                    <a:pt x="318423" y="494883"/>
                  </a:lnTo>
                  <a:lnTo>
                    <a:pt x="311354" y="496651"/>
                  </a:lnTo>
                  <a:lnTo>
                    <a:pt x="307819" y="496651"/>
                  </a:lnTo>
                  <a:lnTo>
                    <a:pt x="300749" y="501953"/>
                  </a:lnTo>
                  <a:lnTo>
                    <a:pt x="300749" y="503720"/>
                  </a:lnTo>
                  <a:lnTo>
                    <a:pt x="300749" y="509023"/>
                  </a:lnTo>
                  <a:lnTo>
                    <a:pt x="304284" y="509023"/>
                  </a:lnTo>
                  <a:lnTo>
                    <a:pt x="311354" y="517860"/>
                  </a:lnTo>
                  <a:lnTo>
                    <a:pt x="311354" y="521395"/>
                  </a:lnTo>
                  <a:lnTo>
                    <a:pt x="306051" y="523162"/>
                  </a:lnTo>
                  <a:lnTo>
                    <a:pt x="302516" y="523162"/>
                  </a:lnTo>
                  <a:lnTo>
                    <a:pt x="298982" y="524930"/>
                  </a:lnTo>
                  <a:lnTo>
                    <a:pt x="297214" y="524930"/>
                  </a:lnTo>
                  <a:lnTo>
                    <a:pt x="291912" y="528465"/>
                  </a:lnTo>
                  <a:lnTo>
                    <a:pt x="291912" y="533767"/>
                  </a:lnTo>
                  <a:lnTo>
                    <a:pt x="291912" y="535534"/>
                  </a:lnTo>
                  <a:lnTo>
                    <a:pt x="288377" y="540837"/>
                  </a:lnTo>
                  <a:lnTo>
                    <a:pt x="283075" y="531999"/>
                  </a:lnTo>
                  <a:lnTo>
                    <a:pt x="283075" y="533767"/>
                  </a:lnTo>
                  <a:lnTo>
                    <a:pt x="281307" y="537302"/>
                  </a:lnTo>
                  <a:lnTo>
                    <a:pt x="276005" y="542604"/>
                  </a:lnTo>
                  <a:lnTo>
                    <a:pt x="272470" y="549674"/>
                  </a:lnTo>
                  <a:lnTo>
                    <a:pt x="272470" y="551441"/>
                  </a:lnTo>
                  <a:lnTo>
                    <a:pt x="272470" y="558511"/>
                  </a:lnTo>
                  <a:lnTo>
                    <a:pt x="256563" y="558511"/>
                  </a:lnTo>
                  <a:lnTo>
                    <a:pt x="268935" y="554976"/>
                  </a:lnTo>
                  <a:lnTo>
                    <a:pt x="270703" y="551441"/>
                  </a:lnTo>
                  <a:lnTo>
                    <a:pt x="272470" y="547906"/>
                  </a:lnTo>
                  <a:lnTo>
                    <a:pt x="270703" y="542604"/>
                  </a:lnTo>
                  <a:lnTo>
                    <a:pt x="267168" y="540837"/>
                  </a:lnTo>
                  <a:lnTo>
                    <a:pt x="265400" y="540837"/>
                  </a:lnTo>
                  <a:lnTo>
                    <a:pt x="261866" y="537302"/>
                  </a:lnTo>
                  <a:lnTo>
                    <a:pt x="261866" y="535534"/>
                  </a:lnTo>
                  <a:lnTo>
                    <a:pt x="260098" y="524930"/>
                  </a:lnTo>
                  <a:lnTo>
                    <a:pt x="263633" y="521395"/>
                  </a:lnTo>
                  <a:lnTo>
                    <a:pt x="265400" y="517860"/>
                  </a:lnTo>
                  <a:lnTo>
                    <a:pt x="270703" y="514325"/>
                  </a:lnTo>
                  <a:lnTo>
                    <a:pt x="272470" y="516093"/>
                  </a:lnTo>
                  <a:lnTo>
                    <a:pt x="277772" y="521395"/>
                  </a:lnTo>
                  <a:lnTo>
                    <a:pt x="281307" y="528465"/>
                  </a:lnTo>
                  <a:lnTo>
                    <a:pt x="281307" y="521395"/>
                  </a:lnTo>
                  <a:lnTo>
                    <a:pt x="279540" y="514325"/>
                  </a:lnTo>
                  <a:lnTo>
                    <a:pt x="276005" y="509023"/>
                  </a:lnTo>
                  <a:lnTo>
                    <a:pt x="281307" y="507255"/>
                  </a:lnTo>
                  <a:lnTo>
                    <a:pt x="288377" y="510790"/>
                  </a:lnTo>
                  <a:lnTo>
                    <a:pt x="291912" y="510790"/>
                  </a:lnTo>
                  <a:lnTo>
                    <a:pt x="291912" y="507255"/>
                  </a:lnTo>
                  <a:lnTo>
                    <a:pt x="291912" y="505488"/>
                  </a:lnTo>
                  <a:lnTo>
                    <a:pt x="291912" y="501953"/>
                  </a:lnTo>
                  <a:lnTo>
                    <a:pt x="291912" y="496651"/>
                  </a:lnTo>
                  <a:lnTo>
                    <a:pt x="290144" y="493116"/>
                  </a:lnTo>
                  <a:lnTo>
                    <a:pt x="297214" y="487813"/>
                  </a:lnTo>
                  <a:close/>
                  <a:moveTo>
                    <a:pt x="55075" y="374697"/>
                  </a:moveTo>
                  <a:lnTo>
                    <a:pt x="58610" y="374697"/>
                  </a:lnTo>
                  <a:lnTo>
                    <a:pt x="63912" y="385302"/>
                  </a:lnTo>
                  <a:lnTo>
                    <a:pt x="63912" y="390604"/>
                  </a:lnTo>
                  <a:lnTo>
                    <a:pt x="60377" y="395906"/>
                  </a:lnTo>
                  <a:lnTo>
                    <a:pt x="56842" y="395906"/>
                  </a:lnTo>
                  <a:lnTo>
                    <a:pt x="51540" y="395906"/>
                  </a:lnTo>
                  <a:lnTo>
                    <a:pt x="44470" y="390604"/>
                  </a:lnTo>
                  <a:lnTo>
                    <a:pt x="35633" y="383534"/>
                  </a:lnTo>
                  <a:lnTo>
                    <a:pt x="44470" y="378232"/>
                  </a:lnTo>
                  <a:lnTo>
                    <a:pt x="49773" y="378232"/>
                  </a:lnTo>
                  <a:close/>
                  <a:moveTo>
                    <a:pt x="4447" y="224465"/>
                  </a:moveTo>
                  <a:cubicBezTo>
                    <a:pt x="4447" y="224465"/>
                    <a:pt x="4447" y="224465"/>
                    <a:pt x="5929" y="230488"/>
                  </a:cubicBezTo>
                  <a:cubicBezTo>
                    <a:pt x="5929" y="230488"/>
                    <a:pt x="5929" y="230488"/>
                    <a:pt x="8894" y="233499"/>
                  </a:cubicBezTo>
                  <a:cubicBezTo>
                    <a:pt x="8894" y="233499"/>
                    <a:pt x="8894" y="233499"/>
                    <a:pt x="16306" y="235005"/>
                  </a:cubicBezTo>
                  <a:cubicBezTo>
                    <a:pt x="16306" y="235005"/>
                    <a:pt x="16306" y="235005"/>
                    <a:pt x="23717" y="235005"/>
                  </a:cubicBezTo>
                  <a:cubicBezTo>
                    <a:pt x="23717" y="235005"/>
                    <a:pt x="23717" y="235005"/>
                    <a:pt x="28164" y="238016"/>
                  </a:cubicBezTo>
                  <a:cubicBezTo>
                    <a:pt x="28164" y="238016"/>
                    <a:pt x="28164" y="238016"/>
                    <a:pt x="28164" y="242533"/>
                  </a:cubicBezTo>
                  <a:cubicBezTo>
                    <a:pt x="28164" y="242533"/>
                    <a:pt x="28164" y="242533"/>
                    <a:pt x="31129" y="245544"/>
                  </a:cubicBezTo>
                  <a:cubicBezTo>
                    <a:pt x="31129" y="245544"/>
                    <a:pt x="31129" y="245544"/>
                    <a:pt x="37058" y="251566"/>
                  </a:cubicBezTo>
                  <a:cubicBezTo>
                    <a:pt x="37058" y="251566"/>
                    <a:pt x="37058" y="251566"/>
                    <a:pt x="44470" y="262106"/>
                  </a:cubicBezTo>
                  <a:cubicBezTo>
                    <a:pt x="44470" y="262106"/>
                    <a:pt x="44470" y="262106"/>
                    <a:pt x="40023" y="262106"/>
                  </a:cubicBezTo>
                  <a:cubicBezTo>
                    <a:pt x="40023" y="262106"/>
                    <a:pt x="40023" y="262106"/>
                    <a:pt x="31129" y="262106"/>
                  </a:cubicBezTo>
                  <a:lnTo>
                    <a:pt x="29647" y="265117"/>
                  </a:lnTo>
                  <a:cubicBezTo>
                    <a:pt x="29647" y="265117"/>
                    <a:pt x="29647" y="265117"/>
                    <a:pt x="23717" y="259095"/>
                  </a:cubicBezTo>
                  <a:cubicBezTo>
                    <a:pt x="23717" y="259095"/>
                    <a:pt x="23717" y="259095"/>
                    <a:pt x="20753" y="250061"/>
                  </a:cubicBezTo>
                  <a:cubicBezTo>
                    <a:pt x="20753" y="250061"/>
                    <a:pt x="20753" y="250061"/>
                    <a:pt x="19270" y="247050"/>
                  </a:cubicBezTo>
                  <a:cubicBezTo>
                    <a:pt x="19270" y="247050"/>
                    <a:pt x="19270" y="247050"/>
                    <a:pt x="16306" y="244038"/>
                  </a:cubicBezTo>
                  <a:cubicBezTo>
                    <a:pt x="16306" y="244038"/>
                    <a:pt x="16306" y="244038"/>
                    <a:pt x="14823" y="244038"/>
                  </a:cubicBezTo>
                  <a:cubicBezTo>
                    <a:pt x="14823" y="244038"/>
                    <a:pt x="14823" y="244038"/>
                    <a:pt x="13341" y="244038"/>
                  </a:cubicBezTo>
                  <a:cubicBezTo>
                    <a:pt x="13341" y="244038"/>
                    <a:pt x="10376" y="244038"/>
                    <a:pt x="10376" y="244038"/>
                  </a:cubicBezTo>
                  <a:cubicBezTo>
                    <a:pt x="8894" y="242533"/>
                    <a:pt x="8894" y="244038"/>
                    <a:pt x="8894" y="244038"/>
                  </a:cubicBezTo>
                  <a:cubicBezTo>
                    <a:pt x="8894" y="244038"/>
                    <a:pt x="8894" y="244038"/>
                    <a:pt x="4447" y="244038"/>
                  </a:cubicBezTo>
                  <a:cubicBezTo>
                    <a:pt x="-1483" y="242533"/>
                    <a:pt x="2964" y="242533"/>
                    <a:pt x="2964" y="242533"/>
                  </a:cubicBezTo>
                  <a:cubicBezTo>
                    <a:pt x="1482" y="241027"/>
                    <a:pt x="1482" y="241027"/>
                    <a:pt x="1482" y="239521"/>
                  </a:cubicBezTo>
                  <a:cubicBezTo>
                    <a:pt x="1482" y="239521"/>
                    <a:pt x="0" y="236510"/>
                    <a:pt x="0" y="235005"/>
                  </a:cubicBezTo>
                  <a:cubicBezTo>
                    <a:pt x="0" y="235005"/>
                    <a:pt x="0" y="230488"/>
                    <a:pt x="0" y="230488"/>
                  </a:cubicBezTo>
                  <a:cubicBezTo>
                    <a:pt x="0" y="230488"/>
                    <a:pt x="0" y="230488"/>
                    <a:pt x="4447" y="224465"/>
                  </a:cubicBezTo>
                  <a:close/>
                  <a:moveTo>
                    <a:pt x="277183" y="0"/>
                  </a:moveTo>
                  <a:cubicBezTo>
                    <a:pt x="277183" y="0"/>
                    <a:pt x="277183" y="0"/>
                    <a:pt x="283168" y="5977"/>
                  </a:cubicBezTo>
                  <a:cubicBezTo>
                    <a:pt x="283168" y="5977"/>
                    <a:pt x="283168" y="5977"/>
                    <a:pt x="286160" y="10459"/>
                  </a:cubicBezTo>
                  <a:cubicBezTo>
                    <a:pt x="286160" y="10459"/>
                    <a:pt x="286160" y="10459"/>
                    <a:pt x="283168" y="10459"/>
                  </a:cubicBezTo>
                  <a:cubicBezTo>
                    <a:pt x="283168" y="10459"/>
                    <a:pt x="283168" y="10459"/>
                    <a:pt x="283168" y="14942"/>
                  </a:cubicBezTo>
                  <a:cubicBezTo>
                    <a:pt x="283168" y="14942"/>
                    <a:pt x="283168" y="14942"/>
                    <a:pt x="287656" y="17930"/>
                  </a:cubicBezTo>
                  <a:cubicBezTo>
                    <a:pt x="287656" y="17930"/>
                    <a:pt x="287656" y="17930"/>
                    <a:pt x="293640" y="17930"/>
                  </a:cubicBezTo>
                  <a:cubicBezTo>
                    <a:pt x="293640" y="17930"/>
                    <a:pt x="293640" y="17930"/>
                    <a:pt x="293640" y="13447"/>
                  </a:cubicBezTo>
                  <a:cubicBezTo>
                    <a:pt x="293640" y="13447"/>
                    <a:pt x="293640" y="13447"/>
                    <a:pt x="296632" y="10459"/>
                  </a:cubicBezTo>
                  <a:cubicBezTo>
                    <a:pt x="296632" y="10459"/>
                    <a:pt x="296632" y="10459"/>
                    <a:pt x="299624" y="13447"/>
                  </a:cubicBezTo>
                  <a:cubicBezTo>
                    <a:pt x="299624" y="13447"/>
                    <a:pt x="299624" y="13447"/>
                    <a:pt x="304113" y="19424"/>
                  </a:cubicBezTo>
                  <a:cubicBezTo>
                    <a:pt x="304113" y="19424"/>
                    <a:pt x="304113" y="19424"/>
                    <a:pt x="313089" y="17930"/>
                  </a:cubicBezTo>
                  <a:cubicBezTo>
                    <a:pt x="313089" y="17930"/>
                    <a:pt x="313089" y="17930"/>
                    <a:pt x="325058" y="20918"/>
                  </a:cubicBezTo>
                  <a:cubicBezTo>
                    <a:pt x="325058" y="20918"/>
                    <a:pt x="325058" y="20918"/>
                    <a:pt x="325058" y="25401"/>
                  </a:cubicBezTo>
                  <a:cubicBezTo>
                    <a:pt x="325058" y="25401"/>
                    <a:pt x="325058" y="25401"/>
                    <a:pt x="328050" y="31377"/>
                  </a:cubicBezTo>
                  <a:cubicBezTo>
                    <a:pt x="328050" y="31377"/>
                    <a:pt x="328050" y="31377"/>
                    <a:pt x="335530" y="37354"/>
                  </a:cubicBezTo>
                  <a:cubicBezTo>
                    <a:pt x="335530" y="37354"/>
                    <a:pt x="335530" y="37354"/>
                    <a:pt x="351987" y="37354"/>
                  </a:cubicBezTo>
                  <a:cubicBezTo>
                    <a:pt x="351987" y="37354"/>
                    <a:pt x="351987" y="37354"/>
                    <a:pt x="356475" y="37354"/>
                  </a:cubicBezTo>
                  <a:cubicBezTo>
                    <a:pt x="356475" y="37354"/>
                    <a:pt x="356475" y="37354"/>
                    <a:pt x="360963" y="34366"/>
                  </a:cubicBezTo>
                  <a:cubicBezTo>
                    <a:pt x="360963" y="34366"/>
                    <a:pt x="360963" y="34366"/>
                    <a:pt x="366948" y="34366"/>
                  </a:cubicBezTo>
                  <a:cubicBezTo>
                    <a:pt x="366948" y="34366"/>
                    <a:pt x="366948" y="34366"/>
                    <a:pt x="374428" y="38848"/>
                  </a:cubicBezTo>
                  <a:cubicBezTo>
                    <a:pt x="374428" y="38848"/>
                    <a:pt x="374428" y="38848"/>
                    <a:pt x="375924" y="43331"/>
                  </a:cubicBezTo>
                  <a:cubicBezTo>
                    <a:pt x="375924" y="43331"/>
                    <a:pt x="375924" y="43331"/>
                    <a:pt x="375924" y="47813"/>
                  </a:cubicBezTo>
                  <a:cubicBezTo>
                    <a:pt x="375924" y="47813"/>
                    <a:pt x="375924" y="47813"/>
                    <a:pt x="375924" y="48560"/>
                  </a:cubicBezTo>
                  <a:lnTo>
                    <a:pt x="375924" y="50802"/>
                  </a:lnTo>
                  <a:cubicBezTo>
                    <a:pt x="375924" y="50802"/>
                    <a:pt x="375924" y="50802"/>
                    <a:pt x="383404" y="46319"/>
                  </a:cubicBezTo>
                  <a:cubicBezTo>
                    <a:pt x="383404" y="46319"/>
                    <a:pt x="383404" y="46319"/>
                    <a:pt x="392381" y="43331"/>
                  </a:cubicBezTo>
                  <a:cubicBezTo>
                    <a:pt x="392381" y="43331"/>
                    <a:pt x="392381" y="43331"/>
                    <a:pt x="398365" y="43331"/>
                  </a:cubicBezTo>
                  <a:cubicBezTo>
                    <a:pt x="398365" y="43331"/>
                    <a:pt x="398365" y="43331"/>
                    <a:pt x="410334" y="47813"/>
                  </a:cubicBezTo>
                  <a:cubicBezTo>
                    <a:pt x="410334" y="47813"/>
                    <a:pt x="410334" y="47813"/>
                    <a:pt x="420806" y="50802"/>
                  </a:cubicBezTo>
                  <a:cubicBezTo>
                    <a:pt x="420806" y="50802"/>
                    <a:pt x="420806" y="50802"/>
                    <a:pt x="432775" y="47813"/>
                  </a:cubicBezTo>
                  <a:cubicBezTo>
                    <a:pt x="432775" y="47813"/>
                    <a:pt x="432775" y="47813"/>
                    <a:pt x="438759" y="43331"/>
                  </a:cubicBezTo>
                  <a:cubicBezTo>
                    <a:pt x="438759" y="43331"/>
                    <a:pt x="438759" y="43331"/>
                    <a:pt x="444743" y="43331"/>
                  </a:cubicBezTo>
                  <a:cubicBezTo>
                    <a:pt x="444743" y="43331"/>
                    <a:pt x="444743" y="43331"/>
                    <a:pt x="447736" y="43331"/>
                  </a:cubicBezTo>
                  <a:cubicBezTo>
                    <a:pt x="447736" y="43331"/>
                    <a:pt x="447736" y="43331"/>
                    <a:pt x="455216" y="50802"/>
                  </a:cubicBezTo>
                  <a:cubicBezTo>
                    <a:pt x="455216" y="50802"/>
                    <a:pt x="455216" y="50802"/>
                    <a:pt x="462696" y="56778"/>
                  </a:cubicBezTo>
                  <a:cubicBezTo>
                    <a:pt x="462696" y="56778"/>
                    <a:pt x="462696" y="56778"/>
                    <a:pt x="476161" y="58272"/>
                  </a:cubicBezTo>
                  <a:lnTo>
                    <a:pt x="482145" y="110568"/>
                  </a:lnTo>
                  <a:cubicBezTo>
                    <a:pt x="482145" y="110568"/>
                    <a:pt x="482145" y="110568"/>
                    <a:pt x="500098" y="242056"/>
                  </a:cubicBezTo>
                  <a:cubicBezTo>
                    <a:pt x="500098" y="242056"/>
                    <a:pt x="500098" y="242056"/>
                    <a:pt x="521043" y="400438"/>
                  </a:cubicBezTo>
                  <a:cubicBezTo>
                    <a:pt x="521043" y="400438"/>
                    <a:pt x="521043" y="400438"/>
                    <a:pt x="525531" y="409403"/>
                  </a:cubicBezTo>
                  <a:cubicBezTo>
                    <a:pt x="525531" y="409403"/>
                    <a:pt x="525531" y="409403"/>
                    <a:pt x="540492" y="409403"/>
                  </a:cubicBezTo>
                  <a:cubicBezTo>
                    <a:pt x="540492" y="409403"/>
                    <a:pt x="540492" y="409403"/>
                    <a:pt x="543484" y="400438"/>
                  </a:cubicBezTo>
                  <a:cubicBezTo>
                    <a:pt x="543484" y="400438"/>
                    <a:pt x="543484" y="400438"/>
                    <a:pt x="555453" y="400438"/>
                  </a:cubicBezTo>
                  <a:cubicBezTo>
                    <a:pt x="555453" y="400438"/>
                    <a:pt x="555453" y="400438"/>
                    <a:pt x="555453" y="404920"/>
                  </a:cubicBezTo>
                  <a:cubicBezTo>
                    <a:pt x="555453" y="404920"/>
                    <a:pt x="555453" y="404920"/>
                    <a:pt x="559941" y="410897"/>
                  </a:cubicBezTo>
                  <a:cubicBezTo>
                    <a:pt x="559941" y="410897"/>
                    <a:pt x="559941" y="410897"/>
                    <a:pt x="579390" y="424344"/>
                  </a:cubicBezTo>
                  <a:cubicBezTo>
                    <a:pt x="579390" y="424344"/>
                    <a:pt x="579390" y="424344"/>
                    <a:pt x="595847" y="442274"/>
                  </a:cubicBezTo>
                  <a:cubicBezTo>
                    <a:pt x="595847" y="442274"/>
                    <a:pt x="595847" y="442274"/>
                    <a:pt x="604823" y="434803"/>
                  </a:cubicBezTo>
                  <a:cubicBezTo>
                    <a:pt x="604823" y="434803"/>
                    <a:pt x="604823" y="434803"/>
                    <a:pt x="610807" y="419862"/>
                  </a:cubicBezTo>
                  <a:cubicBezTo>
                    <a:pt x="610807" y="419862"/>
                    <a:pt x="610807" y="419862"/>
                    <a:pt x="618288" y="412391"/>
                  </a:cubicBezTo>
                  <a:cubicBezTo>
                    <a:pt x="618288" y="412391"/>
                    <a:pt x="618288" y="412391"/>
                    <a:pt x="625768" y="407908"/>
                  </a:cubicBezTo>
                  <a:cubicBezTo>
                    <a:pt x="625768" y="407908"/>
                    <a:pt x="625768" y="407908"/>
                    <a:pt x="639233" y="413885"/>
                  </a:cubicBezTo>
                  <a:cubicBezTo>
                    <a:pt x="639233" y="413885"/>
                    <a:pt x="639233" y="413885"/>
                    <a:pt x="655690" y="425838"/>
                  </a:cubicBezTo>
                  <a:cubicBezTo>
                    <a:pt x="655690" y="425838"/>
                    <a:pt x="655690" y="425838"/>
                    <a:pt x="672146" y="442274"/>
                  </a:cubicBezTo>
                  <a:cubicBezTo>
                    <a:pt x="672146" y="442274"/>
                    <a:pt x="672146" y="442274"/>
                    <a:pt x="684115" y="455722"/>
                  </a:cubicBezTo>
                  <a:cubicBezTo>
                    <a:pt x="684115" y="455722"/>
                    <a:pt x="684115" y="455722"/>
                    <a:pt x="708052" y="479629"/>
                  </a:cubicBezTo>
                  <a:cubicBezTo>
                    <a:pt x="708052" y="479629"/>
                    <a:pt x="708052" y="479629"/>
                    <a:pt x="723013" y="500547"/>
                  </a:cubicBezTo>
                  <a:cubicBezTo>
                    <a:pt x="723013" y="500547"/>
                    <a:pt x="723013" y="500547"/>
                    <a:pt x="731989" y="502041"/>
                  </a:cubicBezTo>
                  <a:cubicBezTo>
                    <a:pt x="731989" y="502041"/>
                    <a:pt x="731989" y="502041"/>
                    <a:pt x="742462" y="503535"/>
                  </a:cubicBezTo>
                  <a:cubicBezTo>
                    <a:pt x="742462" y="503535"/>
                    <a:pt x="742462" y="503535"/>
                    <a:pt x="760415" y="509512"/>
                  </a:cubicBezTo>
                  <a:cubicBezTo>
                    <a:pt x="760415" y="509512"/>
                    <a:pt x="760415" y="509512"/>
                    <a:pt x="767895" y="513994"/>
                  </a:cubicBezTo>
                  <a:cubicBezTo>
                    <a:pt x="767895" y="513994"/>
                    <a:pt x="767895" y="513994"/>
                    <a:pt x="767895" y="519971"/>
                  </a:cubicBezTo>
                  <a:cubicBezTo>
                    <a:pt x="767895" y="519971"/>
                    <a:pt x="767895" y="519971"/>
                    <a:pt x="770887" y="533419"/>
                  </a:cubicBezTo>
                  <a:cubicBezTo>
                    <a:pt x="770887" y="533419"/>
                    <a:pt x="770887" y="533419"/>
                    <a:pt x="770887" y="539395"/>
                  </a:cubicBezTo>
                  <a:cubicBezTo>
                    <a:pt x="770887" y="539395"/>
                    <a:pt x="770887" y="539395"/>
                    <a:pt x="770887" y="545372"/>
                  </a:cubicBezTo>
                  <a:cubicBezTo>
                    <a:pt x="770887" y="545372"/>
                    <a:pt x="770887" y="545372"/>
                    <a:pt x="770887" y="558820"/>
                  </a:cubicBezTo>
                  <a:cubicBezTo>
                    <a:pt x="770887" y="558820"/>
                    <a:pt x="770887" y="558820"/>
                    <a:pt x="764903" y="563302"/>
                  </a:cubicBezTo>
                  <a:cubicBezTo>
                    <a:pt x="764903" y="563302"/>
                    <a:pt x="764903" y="563302"/>
                    <a:pt x="760415" y="557325"/>
                  </a:cubicBezTo>
                  <a:cubicBezTo>
                    <a:pt x="760415" y="557325"/>
                    <a:pt x="760415" y="557325"/>
                    <a:pt x="755926" y="549855"/>
                  </a:cubicBezTo>
                  <a:cubicBezTo>
                    <a:pt x="755926" y="549855"/>
                    <a:pt x="755926" y="549855"/>
                    <a:pt x="751438" y="552843"/>
                  </a:cubicBezTo>
                  <a:cubicBezTo>
                    <a:pt x="751438" y="552843"/>
                    <a:pt x="751438" y="552843"/>
                    <a:pt x="755926" y="560314"/>
                  </a:cubicBezTo>
                  <a:cubicBezTo>
                    <a:pt x="755926" y="560314"/>
                    <a:pt x="755926" y="560314"/>
                    <a:pt x="752934" y="561808"/>
                  </a:cubicBezTo>
                  <a:cubicBezTo>
                    <a:pt x="752934" y="561808"/>
                    <a:pt x="752934" y="561808"/>
                    <a:pt x="748446" y="558820"/>
                  </a:cubicBezTo>
                  <a:cubicBezTo>
                    <a:pt x="748446" y="558820"/>
                    <a:pt x="748446" y="558820"/>
                    <a:pt x="739470" y="555831"/>
                  </a:cubicBezTo>
                  <a:cubicBezTo>
                    <a:pt x="739470" y="555831"/>
                    <a:pt x="739470" y="555831"/>
                    <a:pt x="739470" y="549855"/>
                  </a:cubicBezTo>
                  <a:cubicBezTo>
                    <a:pt x="739470" y="549855"/>
                    <a:pt x="739470" y="549855"/>
                    <a:pt x="736478" y="542384"/>
                  </a:cubicBezTo>
                  <a:cubicBezTo>
                    <a:pt x="736478" y="542384"/>
                    <a:pt x="736478" y="542384"/>
                    <a:pt x="731989" y="539395"/>
                  </a:cubicBezTo>
                  <a:cubicBezTo>
                    <a:pt x="731989" y="539395"/>
                    <a:pt x="731989" y="539395"/>
                    <a:pt x="728997" y="533419"/>
                  </a:cubicBezTo>
                  <a:cubicBezTo>
                    <a:pt x="728997" y="533419"/>
                    <a:pt x="728997" y="533419"/>
                    <a:pt x="717029" y="524454"/>
                  </a:cubicBezTo>
                  <a:cubicBezTo>
                    <a:pt x="717029" y="524454"/>
                    <a:pt x="717029" y="524454"/>
                    <a:pt x="706556" y="525948"/>
                  </a:cubicBezTo>
                  <a:cubicBezTo>
                    <a:pt x="706556" y="525948"/>
                    <a:pt x="706556" y="525948"/>
                    <a:pt x="709548" y="530430"/>
                  </a:cubicBezTo>
                  <a:cubicBezTo>
                    <a:pt x="709548" y="530430"/>
                    <a:pt x="709548" y="530430"/>
                    <a:pt x="712540" y="533419"/>
                  </a:cubicBezTo>
                  <a:cubicBezTo>
                    <a:pt x="712540" y="533419"/>
                    <a:pt x="712540" y="533419"/>
                    <a:pt x="723013" y="539395"/>
                  </a:cubicBezTo>
                  <a:cubicBezTo>
                    <a:pt x="723013" y="539395"/>
                    <a:pt x="723013" y="539395"/>
                    <a:pt x="728997" y="545372"/>
                  </a:cubicBezTo>
                  <a:cubicBezTo>
                    <a:pt x="728997" y="545372"/>
                    <a:pt x="728997" y="545372"/>
                    <a:pt x="728997" y="549855"/>
                  </a:cubicBezTo>
                  <a:cubicBezTo>
                    <a:pt x="728997" y="549855"/>
                    <a:pt x="728997" y="549855"/>
                    <a:pt x="733485" y="554337"/>
                  </a:cubicBezTo>
                  <a:cubicBezTo>
                    <a:pt x="733485" y="554337"/>
                    <a:pt x="733485" y="554337"/>
                    <a:pt x="736478" y="558820"/>
                  </a:cubicBezTo>
                  <a:cubicBezTo>
                    <a:pt x="736478" y="558820"/>
                    <a:pt x="736478" y="558820"/>
                    <a:pt x="739470" y="569279"/>
                  </a:cubicBezTo>
                  <a:cubicBezTo>
                    <a:pt x="739470" y="569279"/>
                    <a:pt x="739470" y="569279"/>
                    <a:pt x="739470" y="572267"/>
                  </a:cubicBezTo>
                  <a:cubicBezTo>
                    <a:pt x="739470" y="572267"/>
                    <a:pt x="739470" y="572267"/>
                    <a:pt x="734981" y="573761"/>
                  </a:cubicBezTo>
                  <a:cubicBezTo>
                    <a:pt x="734981" y="573761"/>
                    <a:pt x="734981" y="573761"/>
                    <a:pt x="731989" y="566290"/>
                  </a:cubicBezTo>
                  <a:cubicBezTo>
                    <a:pt x="731989" y="566290"/>
                    <a:pt x="731989" y="566290"/>
                    <a:pt x="731989" y="573761"/>
                  </a:cubicBezTo>
                  <a:cubicBezTo>
                    <a:pt x="731989" y="573761"/>
                    <a:pt x="731989" y="573761"/>
                    <a:pt x="728997" y="579738"/>
                  </a:cubicBezTo>
                  <a:cubicBezTo>
                    <a:pt x="728997" y="579738"/>
                    <a:pt x="728997" y="579738"/>
                    <a:pt x="724509" y="578244"/>
                  </a:cubicBezTo>
                  <a:cubicBezTo>
                    <a:pt x="724509" y="578244"/>
                    <a:pt x="724509" y="578244"/>
                    <a:pt x="717029" y="570773"/>
                  </a:cubicBezTo>
                  <a:cubicBezTo>
                    <a:pt x="717029" y="570773"/>
                    <a:pt x="717029" y="570773"/>
                    <a:pt x="709548" y="561808"/>
                  </a:cubicBezTo>
                  <a:cubicBezTo>
                    <a:pt x="709548" y="561808"/>
                    <a:pt x="709548" y="561808"/>
                    <a:pt x="703564" y="564796"/>
                  </a:cubicBezTo>
                  <a:cubicBezTo>
                    <a:pt x="703564" y="564796"/>
                    <a:pt x="703564" y="564796"/>
                    <a:pt x="699076" y="564796"/>
                  </a:cubicBezTo>
                  <a:cubicBezTo>
                    <a:pt x="699076" y="564796"/>
                    <a:pt x="699076" y="564796"/>
                    <a:pt x="702068" y="555831"/>
                  </a:cubicBezTo>
                  <a:cubicBezTo>
                    <a:pt x="702068" y="555831"/>
                    <a:pt x="702068" y="555831"/>
                    <a:pt x="709548" y="554337"/>
                  </a:cubicBezTo>
                  <a:cubicBezTo>
                    <a:pt x="709548" y="554337"/>
                    <a:pt x="709548" y="554337"/>
                    <a:pt x="706556" y="545372"/>
                  </a:cubicBezTo>
                  <a:cubicBezTo>
                    <a:pt x="706556" y="545372"/>
                    <a:pt x="706556" y="545372"/>
                    <a:pt x="697580" y="549855"/>
                  </a:cubicBezTo>
                  <a:cubicBezTo>
                    <a:pt x="697580" y="549855"/>
                    <a:pt x="697580" y="549855"/>
                    <a:pt x="700572" y="540890"/>
                  </a:cubicBezTo>
                  <a:cubicBezTo>
                    <a:pt x="700572" y="540890"/>
                    <a:pt x="700572" y="540890"/>
                    <a:pt x="696084" y="534913"/>
                  </a:cubicBezTo>
                  <a:cubicBezTo>
                    <a:pt x="696084" y="534913"/>
                    <a:pt x="696084" y="534913"/>
                    <a:pt x="694588" y="530430"/>
                  </a:cubicBezTo>
                  <a:cubicBezTo>
                    <a:pt x="694588" y="530430"/>
                    <a:pt x="694588" y="530430"/>
                    <a:pt x="694588" y="525948"/>
                  </a:cubicBezTo>
                  <a:cubicBezTo>
                    <a:pt x="694588" y="525948"/>
                    <a:pt x="694588" y="525948"/>
                    <a:pt x="700572" y="516983"/>
                  </a:cubicBezTo>
                  <a:cubicBezTo>
                    <a:pt x="700572" y="516983"/>
                    <a:pt x="700572" y="516983"/>
                    <a:pt x="693091" y="516983"/>
                  </a:cubicBezTo>
                  <a:cubicBezTo>
                    <a:pt x="693091" y="516983"/>
                    <a:pt x="693091" y="516983"/>
                    <a:pt x="690099" y="519971"/>
                  </a:cubicBezTo>
                  <a:cubicBezTo>
                    <a:pt x="690099" y="519971"/>
                    <a:pt x="690099" y="519971"/>
                    <a:pt x="690099" y="522959"/>
                  </a:cubicBezTo>
                  <a:cubicBezTo>
                    <a:pt x="690099" y="522959"/>
                    <a:pt x="690099" y="522959"/>
                    <a:pt x="690099" y="531925"/>
                  </a:cubicBezTo>
                  <a:cubicBezTo>
                    <a:pt x="690099" y="531925"/>
                    <a:pt x="690099" y="531925"/>
                    <a:pt x="685611" y="534913"/>
                  </a:cubicBezTo>
                  <a:cubicBezTo>
                    <a:pt x="685611" y="534913"/>
                    <a:pt x="685611" y="534913"/>
                    <a:pt x="682619" y="537901"/>
                  </a:cubicBezTo>
                  <a:cubicBezTo>
                    <a:pt x="682619" y="537901"/>
                    <a:pt x="682619" y="534913"/>
                    <a:pt x="682619" y="533419"/>
                  </a:cubicBezTo>
                  <a:cubicBezTo>
                    <a:pt x="682619" y="531925"/>
                    <a:pt x="681123" y="527442"/>
                    <a:pt x="681123" y="527442"/>
                  </a:cubicBezTo>
                  <a:cubicBezTo>
                    <a:pt x="681123" y="527442"/>
                    <a:pt x="679627" y="522959"/>
                    <a:pt x="679627" y="519971"/>
                  </a:cubicBezTo>
                  <a:cubicBezTo>
                    <a:pt x="679627" y="518477"/>
                    <a:pt x="678131" y="515489"/>
                    <a:pt x="678131" y="515489"/>
                  </a:cubicBezTo>
                  <a:cubicBezTo>
                    <a:pt x="678131" y="515489"/>
                    <a:pt x="676635" y="512500"/>
                    <a:pt x="676635" y="511006"/>
                  </a:cubicBezTo>
                  <a:cubicBezTo>
                    <a:pt x="676635" y="508018"/>
                    <a:pt x="676635" y="506524"/>
                    <a:pt x="676635" y="506524"/>
                  </a:cubicBezTo>
                  <a:cubicBezTo>
                    <a:pt x="676635" y="506524"/>
                    <a:pt x="678131" y="503535"/>
                    <a:pt x="681123" y="503535"/>
                  </a:cubicBezTo>
                  <a:cubicBezTo>
                    <a:pt x="682619" y="502041"/>
                    <a:pt x="684115" y="499053"/>
                    <a:pt x="684115" y="499053"/>
                  </a:cubicBezTo>
                  <a:cubicBezTo>
                    <a:pt x="684115" y="499053"/>
                    <a:pt x="684115" y="499053"/>
                    <a:pt x="690099" y="493076"/>
                  </a:cubicBezTo>
                  <a:cubicBezTo>
                    <a:pt x="690099" y="493076"/>
                    <a:pt x="690099" y="493076"/>
                    <a:pt x="684115" y="482617"/>
                  </a:cubicBezTo>
                  <a:cubicBezTo>
                    <a:pt x="684115" y="482617"/>
                    <a:pt x="684115" y="482617"/>
                    <a:pt x="681123" y="484111"/>
                  </a:cubicBezTo>
                  <a:cubicBezTo>
                    <a:pt x="681123" y="484111"/>
                    <a:pt x="681123" y="484111"/>
                    <a:pt x="678131" y="491582"/>
                  </a:cubicBezTo>
                  <a:cubicBezTo>
                    <a:pt x="678131" y="491582"/>
                    <a:pt x="678131" y="491582"/>
                    <a:pt x="672146" y="499053"/>
                  </a:cubicBezTo>
                  <a:cubicBezTo>
                    <a:pt x="672146" y="499053"/>
                    <a:pt x="672146" y="499053"/>
                    <a:pt x="667658" y="502041"/>
                  </a:cubicBezTo>
                  <a:cubicBezTo>
                    <a:pt x="667658" y="502041"/>
                    <a:pt x="667658" y="502041"/>
                    <a:pt x="666162" y="505029"/>
                  </a:cubicBezTo>
                  <a:cubicBezTo>
                    <a:pt x="666162" y="505029"/>
                    <a:pt x="666162" y="505029"/>
                    <a:pt x="669154" y="516983"/>
                  </a:cubicBezTo>
                  <a:cubicBezTo>
                    <a:pt x="669154" y="516983"/>
                    <a:pt x="669154" y="516983"/>
                    <a:pt x="675139" y="533419"/>
                  </a:cubicBezTo>
                  <a:cubicBezTo>
                    <a:pt x="675139" y="533419"/>
                    <a:pt x="675139" y="533419"/>
                    <a:pt x="669154" y="531925"/>
                  </a:cubicBezTo>
                  <a:cubicBezTo>
                    <a:pt x="669154" y="531925"/>
                    <a:pt x="669154" y="531925"/>
                    <a:pt x="660178" y="513994"/>
                  </a:cubicBezTo>
                  <a:cubicBezTo>
                    <a:pt x="660178" y="513994"/>
                    <a:pt x="660178" y="513994"/>
                    <a:pt x="649705" y="499053"/>
                  </a:cubicBezTo>
                  <a:cubicBezTo>
                    <a:pt x="649705" y="499053"/>
                    <a:pt x="649705" y="499053"/>
                    <a:pt x="646713" y="508018"/>
                  </a:cubicBezTo>
                  <a:cubicBezTo>
                    <a:pt x="646713" y="508018"/>
                    <a:pt x="646713" y="508018"/>
                    <a:pt x="643721" y="506524"/>
                  </a:cubicBezTo>
                  <a:cubicBezTo>
                    <a:pt x="643721" y="506524"/>
                    <a:pt x="643721" y="506524"/>
                    <a:pt x="639233" y="496064"/>
                  </a:cubicBezTo>
                  <a:cubicBezTo>
                    <a:pt x="639233" y="496064"/>
                    <a:pt x="639233" y="496064"/>
                    <a:pt x="633249" y="491582"/>
                  </a:cubicBezTo>
                  <a:cubicBezTo>
                    <a:pt x="633249" y="491582"/>
                    <a:pt x="633249" y="491582"/>
                    <a:pt x="618288" y="475146"/>
                  </a:cubicBezTo>
                  <a:cubicBezTo>
                    <a:pt x="618288" y="475146"/>
                    <a:pt x="618288" y="475146"/>
                    <a:pt x="618288" y="464687"/>
                  </a:cubicBezTo>
                  <a:cubicBezTo>
                    <a:pt x="618288" y="464687"/>
                    <a:pt x="618288" y="464687"/>
                    <a:pt x="615296" y="470664"/>
                  </a:cubicBezTo>
                  <a:cubicBezTo>
                    <a:pt x="615296" y="470664"/>
                    <a:pt x="615296" y="470664"/>
                    <a:pt x="607815" y="467675"/>
                  </a:cubicBezTo>
                  <a:cubicBezTo>
                    <a:pt x="607815" y="467675"/>
                    <a:pt x="607815" y="467675"/>
                    <a:pt x="591358" y="452734"/>
                  </a:cubicBezTo>
                  <a:cubicBezTo>
                    <a:pt x="591358" y="452734"/>
                    <a:pt x="591358" y="452734"/>
                    <a:pt x="580886" y="440780"/>
                  </a:cubicBezTo>
                  <a:cubicBezTo>
                    <a:pt x="580886" y="440780"/>
                    <a:pt x="580886" y="440780"/>
                    <a:pt x="574902" y="442274"/>
                  </a:cubicBezTo>
                  <a:cubicBezTo>
                    <a:pt x="574902" y="442274"/>
                    <a:pt x="574902" y="442274"/>
                    <a:pt x="561437" y="439286"/>
                  </a:cubicBezTo>
                  <a:cubicBezTo>
                    <a:pt x="561437" y="439286"/>
                    <a:pt x="561437" y="439286"/>
                    <a:pt x="552461" y="430321"/>
                  </a:cubicBezTo>
                  <a:cubicBezTo>
                    <a:pt x="552461" y="430321"/>
                    <a:pt x="552461" y="430321"/>
                    <a:pt x="552461" y="419862"/>
                  </a:cubicBezTo>
                  <a:cubicBezTo>
                    <a:pt x="552461" y="419862"/>
                    <a:pt x="552461" y="419862"/>
                    <a:pt x="547972" y="422850"/>
                  </a:cubicBezTo>
                  <a:cubicBezTo>
                    <a:pt x="547972" y="422850"/>
                    <a:pt x="547972" y="422850"/>
                    <a:pt x="530020" y="422850"/>
                  </a:cubicBezTo>
                  <a:cubicBezTo>
                    <a:pt x="530020" y="422850"/>
                    <a:pt x="530020" y="422850"/>
                    <a:pt x="521043" y="421356"/>
                  </a:cubicBezTo>
                  <a:cubicBezTo>
                    <a:pt x="521043" y="421356"/>
                    <a:pt x="521043" y="421356"/>
                    <a:pt x="510571" y="418368"/>
                  </a:cubicBezTo>
                  <a:cubicBezTo>
                    <a:pt x="510571" y="418368"/>
                    <a:pt x="510571" y="418368"/>
                    <a:pt x="491122" y="416873"/>
                  </a:cubicBezTo>
                  <a:cubicBezTo>
                    <a:pt x="491122" y="416873"/>
                    <a:pt x="491122" y="416873"/>
                    <a:pt x="471673" y="421356"/>
                  </a:cubicBezTo>
                  <a:cubicBezTo>
                    <a:pt x="471673" y="421356"/>
                    <a:pt x="471673" y="421356"/>
                    <a:pt x="458208" y="424344"/>
                  </a:cubicBezTo>
                  <a:cubicBezTo>
                    <a:pt x="458208" y="424344"/>
                    <a:pt x="458208" y="424344"/>
                    <a:pt x="461200" y="412391"/>
                  </a:cubicBezTo>
                  <a:cubicBezTo>
                    <a:pt x="461200" y="412391"/>
                    <a:pt x="461200" y="412391"/>
                    <a:pt x="456712" y="415379"/>
                  </a:cubicBezTo>
                  <a:cubicBezTo>
                    <a:pt x="456712" y="415379"/>
                    <a:pt x="456712" y="415379"/>
                    <a:pt x="449232" y="410897"/>
                  </a:cubicBezTo>
                  <a:cubicBezTo>
                    <a:pt x="449232" y="410897"/>
                    <a:pt x="449232" y="410897"/>
                    <a:pt x="443247" y="407908"/>
                  </a:cubicBezTo>
                  <a:cubicBezTo>
                    <a:pt x="443247" y="407908"/>
                    <a:pt x="443247" y="407908"/>
                    <a:pt x="437263" y="407908"/>
                  </a:cubicBezTo>
                  <a:cubicBezTo>
                    <a:pt x="437263" y="407908"/>
                    <a:pt x="437263" y="407908"/>
                    <a:pt x="432775" y="407908"/>
                  </a:cubicBezTo>
                  <a:cubicBezTo>
                    <a:pt x="432775" y="407908"/>
                    <a:pt x="432775" y="407908"/>
                    <a:pt x="425294" y="412391"/>
                  </a:cubicBezTo>
                  <a:cubicBezTo>
                    <a:pt x="425294" y="412391"/>
                    <a:pt x="425294" y="412391"/>
                    <a:pt x="419310" y="415379"/>
                  </a:cubicBezTo>
                  <a:cubicBezTo>
                    <a:pt x="419310" y="415379"/>
                    <a:pt x="419310" y="415379"/>
                    <a:pt x="413326" y="422850"/>
                  </a:cubicBezTo>
                  <a:cubicBezTo>
                    <a:pt x="413326" y="422850"/>
                    <a:pt x="413326" y="422850"/>
                    <a:pt x="410334" y="425838"/>
                  </a:cubicBezTo>
                  <a:cubicBezTo>
                    <a:pt x="410334" y="425838"/>
                    <a:pt x="410334" y="425838"/>
                    <a:pt x="402853" y="424344"/>
                  </a:cubicBezTo>
                  <a:cubicBezTo>
                    <a:pt x="402853" y="424344"/>
                    <a:pt x="402853" y="424344"/>
                    <a:pt x="410334" y="418368"/>
                  </a:cubicBezTo>
                  <a:cubicBezTo>
                    <a:pt x="410334" y="418368"/>
                    <a:pt x="410334" y="418368"/>
                    <a:pt x="419310" y="409403"/>
                  </a:cubicBezTo>
                  <a:cubicBezTo>
                    <a:pt x="419310" y="409403"/>
                    <a:pt x="419310" y="409403"/>
                    <a:pt x="425294" y="403426"/>
                  </a:cubicBezTo>
                  <a:cubicBezTo>
                    <a:pt x="425294" y="403426"/>
                    <a:pt x="425294" y="403426"/>
                    <a:pt x="429783" y="397449"/>
                  </a:cubicBezTo>
                  <a:cubicBezTo>
                    <a:pt x="429783" y="397449"/>
                    <a:pt x="429783" y="397449"/>
                    <a:pt x="426791" y="397449"/>
                  </a:cubicBezTo>
                  <a:cubicBezTo>
                    <a:pt x="426791" y="397449"/>
                    <a:pt x="426791" y="397449"/>
                    <a:pt x="420806" y="394461"/>
                  </a:cubicBezTo>
                  <a:cubicBezTo>
                    <a:pt x="420806" y="394461"/>
                    <a:pt x="420806" y="394461"/>
                    <a:pt x="420806" y="384002"/>
                  </a:cubicBezTo>
                  <a:cubicBezTo>
                    <a:pt x="420806" y="384002"/>
                    <a:pt x="420806" y="384002"/>
                    <a:pt x="414822" y="388484"/>
                  </a:cubicBezTo>
                  <a:cubicBezTo>
                    <a:pt x="414822" y="388484"/>
                    <a:pt x="414822" y="388484"/>
                    <a:pt x="413326" y="389978"/>
                  </a:cubicBezTo>
                  <a:cubicBezTo>
                    <a:pt x="413326" y="389978"/>
                    <a:pt x="413326" y="389978"/>
                    <a:pt x="402853" y="389978"/>
                  </a:cubicBezTo>
                  <a:cubicBezTo>
                    <a:pt x="402853" y="389978"/>
                    <a:pt x="402853" y="389978"/>
                    <a:pt x="393877" y="388484"/>
                  </a:cubicBezTo>
                  <a:cubicBezTo>
                    <a:pt x="393877" y="388484"/>
                    <a:pt x="393877" y="388484"/>
                    <a:pt x="389389" y="392967"/>
                  </a:cubicBezTo>
                  <a:cubicBezTo>
                    <a:pt x="389389" y="392967"/>
                    <a:pt x="389389" y="392967"/>
                    <a:pt x="386397" y="401932"/>
                  </a:cubicBezTo>
                  <a:cubicBezTo>
                    <a:pt x="386397" y="401932"/>
                    <a:pt x="386397" y="401932"/>
                    <a:pt x="392381" y="409403"/>
                  </a:cubicBezTo>
                  <a:cubicBezTo>
                    <a:pt x="392381" y="409403"/>
                    <a:pt x="392381" y="409403"/>
                    <a:pt x="389389" y="421356"/>
                  </a:cubicBezTo>
                  <a:cubicBezTo>
                    <a:pt x="389389" y="421356"/>
                    <a:pt x="389389" y="421356"/>
                    <a:pt x="381908" y="428827"/>
                  </a:cubicBezTo>
                  <a:cubicBezTo>
                    <a:pt x="381908" y="428827"/>
                    <a:pt x="381908" y="428827"/>
                    <a:pt x="374428" y="428827"/>
                  </a:cubicBezTo>
                  <a:cubicBezTo>
                    <a:pt x="374428" y="428827"/>
                    <a:pt x="374428" y="428827"/>
                    <a:pt x="365452" y="428827"/>
                  </a:cubicBezTo>
                  <a:cubicBezTo>
                    <a:pt x="365452" y="428827"/>
                    <a:pt x="365452" y="428827"/>
                    <a:pt x="362459" y="439286"/>
                  </a:cubicBezTo>
                  <a:cubicBezTo>
                    <a:pt x="362459" y="439286"/>
                    <a:pt x="362459" y="439286"/>
                    <a:pt x="350491" y="443769"/>
                  </a:cubicBezTo>
                  <a:cubicBezTo>
                    <a:pt x="350491" y="443769"/>
                    <a:pt x="350491" y="443769"/>
                    <a:pt x="348995" y="446757"/>
                  </a:cubicBezTo>
                  <a:cubicBezTo>
                    <a:pt x="348995" y="446757"/>
                    <a:pt x="348995" y="446757"/>
                    <a:pt x="338522" y="454228"/>
                  </a:cubicBezTo>
                  <a:cubicBezTo>
                    <a:pt x="338522" y="454228"/>
                    <a:pt x="338522" y="454228"/>
                    <a:pt x="328050" y="457216"/>
                  </a:cubicBezTo>
                  <a:cubicBezTo>
                    <a:pt x="328050" y="457216"/>
                    <a:pt x="328050" y="457216"/>
                    <a:pt x="322065" y="458710"/>
                  </a:cubicBezTo>
                  <a:cubicBezTo>
                    <a:pt x="322065" y="458710"/>
                    <a:pt x="322065" y="458710"/>
                    <a:pt x="319073" y="454228"/>
                  </a:cubicBezTo>
                  <a:cubicBezTo>
                    <a:pt x="319073" y="454228"/>
                    <a:pt x="319073" y="454228"/>
                    <a:pt x="317577" y="451239"/>
                  </a:cubicBezTo>
                  <a:cubicBezTo>
                    <a:pt x="317577" y="451239"/>
                    <a:pt x="317577" y="451239"/>
                    <a:pt x="325058" y="448251"/>
                  </a:cubicBezTo>
                  <a:cubicBezTo>
                    <a:pt x="325058" y="448251"/>
                    <a:pt x="325058" y="448251"/>
                    <a:pt x="331042" y="440780"/>
                  </a:cubicBezTo>
                  <a:cubicBezTo>
                    <a:pt x="331042" y="440780"/>
                    <a:pt x="331042" y="440780"/>
                    <a:pt x="323561" y="440780"/>
                  </a:cubicBezTo>
                  <a:cubicBezTo>
                    <a:pt x="323561" y="440780"/>
                    <a:pt x="323561" y="440780"/>
                    <a:pt x="320569" y="436298"/>
                  </a:cubicBezTo>
                  <a:cubicBezTo>
                    <a:pt x="320569" y="436298"/>
                    <a:pt x="320569" y="436298"/>
                    <a:pt x="328050" y="425838"/>
                  </a:cubicBezTo>
                  <a:cubicBezTo>
                    <a:pt x="328050" y="425838"/>
                    <a:pt x="328050" y="425838"/>
                    <a:pt x="331042" y="415379"/>
                  </a:cubicBezTo>
                  <a:cubicBezTo>
                    <a:pt x="331042" y="415379"/>
                    <a:pt x="331042" y="415379"/>
                    <a:pt x="335530" y="400438"/>
                  </a:cubicBezTo>
                  <a:cubicBezTo>
                    <a:pt x="335530" y="400438"/>
                    <a:pt x="335530" y="400438"/>
                    <a:pt x="343010" y="391473"/>
                  </a:cubicBezTo>
                  <a:cubicBezTo>
                    <a:pt x="343010" y="391473"/>
                    <a:pt x="343010" y="391473"/>
                    <a:pt x="369940" y="394461"/>
                  </a:cubicBezTo>
                  <a:cubicBezTo>
                    <a:pt x="369940" y="394461"/>
                    <a:pt x="369940" y="394461"/>
                    <a:pt x="365452" y="388484"/>
                  </a:cubicBezTo>
                  <a:cubicBezTo>
                    <a:pt x="365452" y="388484"/>
                    <a:pt x="365452" y="388484"/>
                    <a:pt x="357971" y="386990"/>
                  </a:cubicBezTo>
                  <a:cubicBezTo>
                    <a:pt x="357971" y="386990"/>
                    <a:pt x="357971" y="386990"/>
                    <a:pt x="344507" y="381013"/>
                  </a:cubicBezTo>
                  <a:cubicBezTo>
                    <a:pt x="344507" y="381013"/>
                    <a:pt x="344507" y="381013"/>
                    <a:pt x="334034" y="385496"/>
                  </a:cubicBezTo>
                  <a:cubicBezTo>
                    <a:pt x="334034" y="385496"/>
                    <a:pt x="334034" y="385496"/>
                    <a:pt x="325058" y="392967"/>
                  </a:cubicBezTo>
                  <a:cubicBezTo>
                    <a:pt x="325058" y="392967"/>
                    <a:pt x="325058" y="392967"/>
                    <a:pt x="316081" y="400438"/>
                  </a:cubicBezTo>
                  <a:cubicBezTo>
                    <a:pt x="316081" y="400438"/>
                    <a:pt x="316081" y="400438"/>
                    <a:pt x="311593" y="409403"/>
                  </a:cubicBezTo>
                  <a:cubicBezTo>
                    <a:pt x="311593" y="409403"/>
                    <a:pt x="311593" y="409403"/>
                    <a:pt x="310097" y="416873"/>
                  </a:cubicBezTo>
                  <a:cubicBezTo>
                    <a:pt x="310097" y="416873"/>
                    <a:pt x="310097" y="416873"/>
                    <a:pt x="304113" y="416873"/>
                  </a:cubicBezTo>
                  <a:cubicBezTo>
                    <a:pt x="304113" y="416873"/>
                    <a:pt x="304113" y="416873"/>
                    <a:pt x="304113" y="419862"/>
                  </a:cubicBezTo>
                  <a:cubicBezTo>
                    <a:pt x="304113" y="419862"/>
                    <a:pt x="304113" y="419862"/>
                    <a:pt x="307105" y="425838"/>
                  </a:cubicBezTo>
                  <a:cubicBezTo>
                    <a:pt x="307105" y="425838"/>
                    <a:pt x="307105" y="425838"/>
                    <a:pt x="305609" y="430321"/>
                  </a:cubicBezTo>
                  <a:cubicBezTo>
                    <a:pt x="305609" y="430321"/>
                    <a:pt x="305609" y="430321"/>
                    <a:pt x="301120" y="434803"/>
                  </a:cubicBezTo>
                  <a:cubicBezTo>
                    <a:pt x="301120" y="434803"/>
                    <a:pt x="301120" y="434803"/>
                    <a:pt x="290648" y="440780"/>
                  </a:cubicBezTo>
                  <a:cubicBezTo>
                    <a:pt x="290648" y="440780"/>
                    <a:pt x="290648" y="440780"/>
                    <a:pt x="284664" y="445263"/>
                  </a:cubicBezTo>
                  <a:cubicBezTo>
                    <a:pt x="284664" y="445263"/>
                    <a:pt x="284664" y="445263"/>
                    <a:pt x="277183" y="452734"/>
                  </a:cubicBezTo>
                  <a:cubicBezTo>
                    <a:pt x="277183" y="452734"/>
                    <a:pt x="277183" y="452734"/>
                    <a:pt x="275687" y="460204"/>
                  </a:cubicBezTo>
                  <a:cubicBezTo>
                    <a:pt x="275687" y="460204"/>
                    <a:pt x="275687" y="460204"/>
                    <a:pt x="286160" y="463193"/>
                  </a:cubicBezTo>
                  <a:cubicBezTo>
                    <a:pt x="286160" y="463193"/>
                    <a:pt x="286160" y="463193"/>
                    <a:pt x="287656" y="473652"/>
                  </a:cubicBezTo>
                  <a:cubicBezTo>
                    <a:pt x="287656" y="473652"/>
                    <a:pt x="287656" y="473652"/>
                    <a:pt x="283168" y="479629"/>
                  </a:cubicBezTo>
                  <a:cubicBezTo>
                    <a:pt x="283168" y="479629"/>
                    <a:pt x="283168" y="479629"/>
                    <a:pt x="275687" y="484111"/>
                  </a:cubicBezTo>
                  <a:cubicBezTo>
                    <a:pt x="275687" y="484111"/>
                    <a:pt x="275687" y="484111"/>
                    <a:pt x="266711" y="496064"/>
                  </a:cubicBezTo>
                  <a:cubicBezTo>
                    <a:pt x="266711" y="496064"/>
                    <a:pt x="266711" y="496064"/>
                    <a:pt x="253246" y="505029"/>
                  </a:cubicBezTo>
                  <a:cubicBezTo>
                    <a:pt x="253246" y="505029"/>
                    <a:pt x="253246" y="505029"/>
                    <a:pt x="226317" y="518477"/>
                  </a:cubicBezTo>
                  <a:cubicBezTo>
                    <a:pt x="226317" y="518477"/>
                    <a:pt x="226317" y="518477"/>
                    <a:pt x="224821" y="530430"/>
                  </a:cubicBezTo>
                  <a:cubicBezTo>
                    <a:pt x="224821" y="530430"/>
                    <a:pt x="224821" y="530430"/>
                    <a:pt x="214348" y="534913"/>
                  </a:cubicBezTo>
                  <a:cubicBezTo>
                    <a:pt x="214348" y="534913"/>
                    <a:pt x="214348" y="534913"/>
                    <a:pt x="203876" y="540890"/>
                  </a:cubicBezTo>
                  <a:cubicBezTo>
                    <a:pt x="203876" y="540890"/>
                    <a:pt x="203876" y="540890"/>
                    <a:pt x="190411" y="545372"/>
                  </a:cubicBezTo>
                  <a:cubicBezTo>
                    <a:pt x="190411" y="545372"/>
                    <a:pt x="190411" y="545372"/>
                    <a:pt x="185923" y="548360"/>
                  </a:cubicBezTo>
                  <a:cubicBezTo>
                    <a:pt x="185923" y="548360"/>
                    <a:pt x="185923" y="548360"/>
                    <a:pt x="179939" y="552843"/>
                  </a:cubicBezTo>
                  <a:cubicBezTo>
                    <a:pt x="179939" y="552843"/>
                    <a:pt x="179939" y="552843"/>
                    <a:pt x="175450" y="557325"/>
                  </a:cubicBezTo>
                  <a:cubicBezTo>
                    <a:pt x="175450" y="557325"/>
                    <a:pt x="175450" y="557325"/>
                    <a:pt x="172458" y="566290"/>
                  </a:cubicBezTo>
                  <a:cubicBezTo>
                    <a:pt x="172458" y="566290"/>
                    <a:pt x="172458" y="566290"/>
                    <a:pt x="164978" y="567785"/>
                  </a:cubicBezTo>
                  <a:cubicBezTo>
                    <a:pt x="164978" y="567785"/>
                    <a:pt x="164978" y="567785"/>
                    <a:pt x="154505" y="570773"/>
                  </a:cubicBezTo>
                  <a:cubicBezTo>
                    <a:pt x="154505" y="570773"/>
                    <a:pt x="154505" y="570773"/>
                    <a:pt x="147025" y="570773"/>
                  </a:cubicBezTo>
                  <a:cubicBezTo>
                    <a:pt x="147025" y="570773"/>
                    <a:pt x="147025" y="570773"/>
                    <a:pt x="139545" y="573761"/>
                  </a:cubicBezTo>
                  <a:cubicBezTo>
                    <a:pt x="139545" y="573761"/>
                    <a:pt x="139545" y="573761"/>
                    <a:pt x="129072" y="579738"/>
                  </a:cubicBezTo>
                  <a:cubicBezTo>
                    <a:pt x="129072" y="579738"/>
                    <a:pt x="129072" y="579738"/>
                    <a:pt x="132064" y="587209"/>
                  </a:cubicBezTo>
                  <a:cubicBezTo>
                    <a:pt x="132064" y="587209"/>
                    <a:pt x="132064" y="587209"/>
                    <a:pt x="129072" y="588703"/>
                  </a:cubicBezTo>
                  <a:cubicBezTo>
                    <a:pt x="129072" y="588703"/>
                    <a:pt x="129072" y="588703"/>
                    <a:pt x="121592" y="584220"/>
                  </a:cubicBezTo>
                  <a:cubicBezTo>
                    <a:pt x="121592" y="584220"/>
                    <a:pt x="121592" y="584220"/>
                    <a:pt x="114111" y="581232"/>
                  </a:cubicBezTo>
                  <a:cubicBezTo>
                    <a:pt x="114111" y="581232"/>
                    <a:pt x="114111" y="581232"/>
                    <a:pt x="108127" y="572267"/>
                  </a:cubicBezTo>
                  <a:cubicBezTo>
                    <a:pt x="108127" y="572267"/>
                    <a:pt x="108127" y="572267"/>
                    <a:pt x="106631" y="575255"/>
                  </a:cubicBezTo>
                  <a:cubicBezTo>
                    <a:pt x="106631" y="575255"/>
                    <a:pt x="106631" y="575255"/>
                    <a:pt x="106631" y="587209"/>
                  </a:cubicBezTo>
                  <a:cubicBezTo>
                    <a:pt x="106631" y="587209"/>
                    <a:pt x="106631" y="587209"/>
                    <a:pt x="97655" y="587209"/>
                  </a:cubicBezTo>
                  <a:cubicBezTo>
                    <a:pt x="97655" y="587209"/>
                    <a:pt x="97655" y="587209"/>
                    <a:pt x="97655" y="591691"/>
                  </a:cubicBezTo>
                  <a:cubicBezTo>
                    <a:pt x="97655" y="591691"/>
                    <a:pt x="97655" y="591691"/>
                    <a:pt x="88678" y="591691"/>
                  </a:cubicBezTo>
                  <a:cubicBezTo>
                    <a:pt x="88678" y="591691"/>
                    <a:pt x="88678" y="591691"/>
                    <a:pt x="88678" y="590197"/>
                  </a:cubicBezTo>
                  <a:cubicBezTo>
                    <a:pt x="88678" y="588703"/>
                    <a:pt x="84190" y="588703"/>
                    <a:pt x="84190" y="588703"/>
                  </a:cubicBezTo>
                  <a:cubicBezTo>
                    <a:pt x="84190" y="588703"/>
                    <a:pt x="84190" y="588703"/>
                    <a:pt x="78206" y="588703"/>
                  </a:cubicBezTo>
                  <a:cubicBezTo>
                    <a:pt x="78206" y="588703"/>
                    <a:pt x="78206" y="588703"/>
                    <a:pt x="70725" y="590197"/>
                  </a:cubicBezTo>
                  <a:cubicBezTo>
                    <a:pt x="70725" y="590197"/>
                    <a:pt x="70725" y="590197"/>
                    <a:pt x="61749" y="599162"/>
                  </a:cubicBezTo>
                  <a:cubicBezTo>
                    <a:pt x="61749" y="599162"/>
                    <a:pt x="61749" y="599162"/>
                    <a:pt x="45292" y="599162"/>
                  </a:cubicBezTo>
                  <a:cubicBezTo>
                    <a:pt x="45292" y="599162"/>
                    <a:pt x="45292" y="599162"/>
                    <a:pt x="30331" y="599162"/>
                  </a:cubicBezTo>
                  <a:cubicBezTo>
                    <a:pt x="30331" y="599162"/>
                    <a:pt x="30331" y="599162"/>
                    <a:pt x="30331" y="593185"/>
                  </a:cubicBezTo>
                  <a:cubicBezTo>
                    <a:pt x="30331" y="593185"/>
                    <a:pt x="30331" y="593185"/>
                    <a:pt x="40804" y="581232"/>
                  </a:cubicBezTo>
                  <a:cubicBezTo>
                    <a:pt x="40804" y="581232"/>
                    <a:pt x="40804" y="581232"/>
                    <a:pt x="58757" y="581232"/>
                  </a:cubicBezTo>
                  <a:cubicBezTo>
                    <a:pt x="58757" y="581232"/>
                    <a:pt x="58757" y="581232"/>
                    <a:pt x="66237" y="581232"/>
                  </a:cubicBezTo>
                  <a:cubicBezTo>
                    <a:pt x="66237" y="581232"/>
                    <a:pt x="66237" y="581232"/>
                    <a:pt x="73717" y="576750"/>
                  </a:cubicBezTo>
                  <a:cubicBezTo>
                    <a:pt x="73717" y="576750"/>
                    <a:pt x="73717" y="576750"/>
                    <a:pt x="84190" y="573761"/>
                  </a:cubicBezTo>
                  <a:cubicBezTo>
                    <a:pt x="84190" y="573761"/>
                    <a:pt x="84190" y="573761"/>
                    <a:pt x="88678" y="570773"/>
                  </a:cubicBezTo>
                  <a:cubicBezTo>
                    <a:pt x="88678" y="570773"/>
                    <a:pt x="88678" y="570773"/>
                    <a:pt x="93166" y="563302"/>
                  </a:cubicBezTo>
                  <a:cubicBezTo>
                    <a:pt x="93166" y="563302"/>
                    <a:pt x="93166" y="563302"/>
                    <a:pt x="102143" y="558820"/>
                  </a:cubicBezTo>
                  <a:cubicBezTo>
                    <a:pt x="102143" y="558820"/>
                    <a:pt x="102143" y="558820"/>
                    <a:pt x="115607" y="557325"/>
                  </a:cubicBezTo>
                  <a:cubicBezTo>
                    <a:pt x="115607" y="557325"/>
                    <a:pt x="115607" y="557325"/>
                    <a:pt x="123088" y="557325"/>
                  </a:cubicBezTo>
                  <a:cubicBezTo>
                    <a:pt x="123088" y="557325"/>
                    <a:pt x="123088" y="557325"/>
                    <a:pt x="129072" y="563302"/>
                  </a:cubicBezTo>
                  <a:cubicBezTo>
                    <a:pt x="129072" y="563302"/>
                    <a:pt x="129072" y="563302"/>
                    <a:pt x="135056" y="558820"/>
                  </a:cubicBezTo>
                  <a:cubicBezTo>
                    <a:pt x="135056" y="558820"/>
                    <a:pt x="135056" y="558820"/>
                    <a:pt x="141041" y="549855"/>
                  </a:cubicBezTo>
                  <a:cubicBezTo>
                    <a:pt x="141041" y="549855"/>
                    <a:pt x="141041" y="549855"/>
                    <a:pt x="148521" y="542384"/>
                  </a:cubicBezTo>
                  <a:cubicBezTo>
                    <a:pt x="148521" y="542384"/>
                    <a:pt x="148521" y="542384"/>
                    <a:pt x="156001" y="537901"/>
                  </a:cubicBezTo>
                  <a:cubicBezTo>
                    <a:pt x="156001" y="537901"/>
                    <a:pt x="156001" y="537901"/>
                    <a:pt x="170962" y="534913"/>
                  </a:cubicBezTo>
                  <a:cubicBezTo>
                    <a:pt x="170962" y="534913"/>
                    <a:pt x="170962" y="534913"/>
                    <a:pt x="176946" y="528936"/>
                  </a:cubicBezTo>
                  <a:cubicBezTo>
                    <a:pt x="176946" y="528936"/>
                    <a:pt x="176946" y="528936"/>
                    <a:pt x="184427" y="521465"/>
                  </a:cubicBezTo>
                  <a:cubicBezTo>
                    <a:pt x="184427" y="521465"/>
                    <a:pt x="184427" y="521465"/>
                    <a:pt x="193403" y="513994"/>
                  </a:cubicBezTo>
                  <a:cubicBezTo>
                    <a:pt x="193403" y="513994"/>
                    <a:pt x="193403" y="513994"/>
                    <a:pt x="200884" y="509512"/>
                  </a:cubicBezTo>
                  <a:cubicBezTo>
                    <a:pt x="200884" y="509512"/>
                    <a:pt x="200884" y="509512"/>
                    <a:pt x="203876" y="500547"/>
                  </a:cubicBezTo>
                  <a:cubicBezTo>
                    <a:pt x="203876" y="500547"/>
                    <a:pt x="203876" y="500547"/>
                    <a:pt x="205372" y="487099"/>
                  </a:cubicBezTo>
                  <a:cubicBezTo>
                    <a:pt x="205372" y="487099"/>
                    <a:pt x="205372" y="487099"/>
                    <a:pt x="208364" y="478134"/>
                  </a:cubicBezTo>
                  <a:cubicBezTo>
                    <a:pt x="208364" y="478134"/>
                    <a:pt x="208364" y="478134"/>
                    <a:pt x="209860" y="475146"/>
                  </a:cubicBezTo>
                  <a:cubicBezTo>
                    <a:pt x="209860" y="475146"/>
                    <a:pt x="209860" y="475146"/>
                    <a:pt x="217340" y="464687"/>
                  </a:cubicBezTo>
                  <a:cubicBezTo>
                    <a:pt x="217340" y="464687"/>
                    <a:pt x="217340" y="464687"/>
                    <a:pt x="212852" y="464687"/>
                  </a:cubicBezTo>
                  <a:cubicBezTo>
                    <a:pt x="212852" y="464687"/>
                    <a:pt x="212852" y="464687"/>
                    <a:pt x="205372" y="466181"/>
                  </a:cubicBezTo>
                  <a:cubicBezTo>
                    <a:pt x="205372" y="466181"/>
                    <a:pt x="205372" y="466181"/>
                    <a:pt x="200884" y="466181"/>
                  </a:cubicBezTo>
                  <a:cubicBezTo>
                    <a:pt x="200884" y="466181"/>
                    <a:pt x="200884" y="466181"/>
                    <a:pt x="193403" y="464687"/>
                  </a:cubicBezTo>
                  <a:cubicBezTo>
                    <a:pt x="193403" y="464687"/>
                    <a:pt x="193403" y="464687"/>
                    <a:pt x="190411" y="461699"/>
                  </a:cubicBezTo>
                  <a:cubicBezTo>
                    <a:pt x="190411" y="461699"/>
                    <a:pt x="190411" y="461699"/>
                    <a:pt x="197891" y="454228"/>
                  </a:cubicBezTo>
                  <a:cubicBezTo>
                    <a:pt x="197891" y="454228"/>
                    <a:pt x="197891" y="454228"/>
                    <a:pt x="190411" y="455722"/>
                  </a:cubicBezTo>
                  <a:cubicBezTo>
                    <a:pt x="190411" y="455722"/>
                    <a:pt x="190411" y="455722"/>
                    <a:pt x="185923" y="460204"/>
                  </a:cubicBezTo>
                  <a:cubicBezTo>
                    <a:pt x="185923" y="460204"/>
                    <a:pt x="185923" y="460204"/>
                    <a:pt x="182931" y="470664"/>
                  </a:cubicBezTo>
                  <a:cubicBezTo>
                    <a:pt x="182931" y="470664"/>
                    <a:pt x="182931" y="470664"/>
                    <a:pt x="178442" y="475146"/>
                  </a:cubicBezTo>
                  <a:cubicBezTo>
                    <a:pt x="178442" y="475146"/>
                    <a:pt x="178442" y="475146"/>
                    <a:pt x="176946" y="470664"/>
                  </a:cubicBezTo>
                  <a:cubicBezTo>
                    <a:pt x="176946" y="470664"/>
                    <a:pt x="176946" y="470664"/>
                    <a:pt x="172458" y="464687"/>
                  </a:cubicBezTo>
                  <a:cubicBezTo>
                    <a:pt x="172458" y="464687"/>
                    <a:pt x="172458" y="464687"/>
                    <a:pt x="164978" y="457216"/>
                  </a:cubicBezTo>
                  <a:cubicBezTo>
                    <a:pt x="164978" y="457216"/>
                    <a:pt x="164978" y="457216"/>
                    <a:pt x="153009" y="449745"/>
                  </a:cubicBezTo>
                  <a:cubicBezTo>
                    <a:pt x="153009" y="449745"/>
                    <a:pt x="153009" y="449745"/>
                    <a:pt x="150017" y="449745"/>
                  </a:cubicBezTo>
                  <a:cubicBezTo>
                    <a:pt x="150017" y="449745"/>
                    <a:pt x="150017" y="449745"/>
                    <a:pt x="139545" y="457216"/>
                  </a:cubicBezTo>
                  <a:cubicBezTo>
                    <a:pt x="139545" y="457216"/>
                    <a:pt x="139545" y="457216"/>
                    <a:pt x="133560" y="457216"/>
                  </a:cubicBezTo>
                  <a:cubicBezTo>
                    <a:pt x="133560" y="457216"/>
                    <a:pt x="133560" y="457216"/>
                    <a:pt x="124584" y="457216"/>
                  </a:cubicBezTo>
                  <a:cubicBezTo>
                    <a:pt x="124584" y="457216"/>
                    <a:pt x="124584" y="457216"/>
                    <a:pt x="126080" y="437792"/>
                  </a:cubicBezTo>
                  <a:cubicBezTo>
                    <a:pt x="126080" y="437792"/>
                    <a:pt x="126080" y="437792"/>
                    <a:pt x="127576" y="431815"/>
                  </a:cubicBezTo>
                  <a:cubicBezTo>
                    <a:pt x="127576" y="431815"/>
                    <a:pt x="127576" y="431815"/>
                    <a:pt x="132064" y="425838"/>
                  </a:cubicBezTo>
                  <a:cubicBezTo>
                    <a:pt x="132064" y="425838"/>
                    <a:pt x="132064" y="425838"/>
                    <a:pt x="132064" y="418368"/>
                  </a:cubicBezTo>
                  <a:cubicBezTo>
                    <a:pt x="132064" y="418368"/>
                    <a:pt x="132064" y="418368"/>
                    <a:pt x="130568" y="406414"/>
                  </a:cubicBezTo>
                  <a:cubicBezTo>
                    <a:pt x="130568" y="406414"/>
                    <a:pt x="130568" y="406414"/>
                    <a:pt x="127576" y="394461"/>
                  </a:cubicBezTo>
                  <a:cubicBezTo>
                    <a:pt x="127576" y="394461"/>
                    <a:pt x="127576" y="394461"/>
                    <a:pt x="124584" y="397449"/>
                  </a:cubicBezTo>
                  <a:cubicBezTo>
                    <a:pt x="124584" y="397449"/>
                    <a:pt x="124584" y="397449"/>
                    <a:pt x="118600" y="403426"/>
                  </a:cubicBezTo>
                  <a:cubicBezTo>
                    <a:pt x="118600" y="403426"/>
                    <a:pt x="118600" y="403426"/>
                    <a:pt x="114111" y="406414"/>
                  </a:cubicBezTo>
                  <a:cubicBezTo>
                    <a:pt x="114111" y="406414"/>
                    <a:pt x="114111" y="406414"/>
                    <a:pt x="109623" y="406414"/>
                  </a:cubicBezTo>
                  <a:cubicBezTo>
                    <a:pt x="109623" y="406414"/>
                    <a:pt x="109623" y="406414"/>
                    <a:pt x="105135" y="401932"/>
                  </a:cubicBezTo>
                  <a:cubicBezTo>
                    <a:pt x="105135" y="401932"/>
                    <a:pt x="105135" y="401932"/>
                    <a:pt x="102143" y="401932"/>
                  </a:cubicBezTo>
                  <a:cubicBezTo>
                    <a:pt x="102143" y="401932"/>
                    <a:pt x="102143" y="401932"/>
                    <a:pt x="96158" y="398943"/>
                  </a:cubicBezTo>
                  <a:cubicBezTo>
                    <a:pt x="96158" y="398943"/>
                    <a:pt x="96158" y="398943"/>
                    <a:pt x="91670" y="394461"/>
                  </a:cubicBezTo>
                  <a:cubicBezTo>
                    <a:pt x="91670" y="394461"/>
                    <a:pt x="91670" y="394461"/>
                    <a:pt x="87182" y="391473"/>
                  </a:cubicBezTo>
                  <a:cubicBezTo>
                    <a:pt x="87182" y="391473"/>
                    <a:pt x="87182" y="391473"/>
                    <a:pt x="82694" y="386990"/>
                  </a:cubicBezTo>
                  <a:cubicBezTo>
                    <a:pt x="82694" y="386990"/>
                    <a:pt x="82694" y="386990"/>
                    <a:pt x="81198" y="382508"/>
                  </a:cubicBezTo>
                  <a:cubicBezTo>
                    <a:pt x="81198" y="382508"/>
                    <a:pt x="81198" y="382508"/>
                    <a:pt x="79702" y="372048"/>
                  </a:cubicBezTo>
                  <a:cubicBezTo>
                    <a:pt x="79702" y="372048"/>
                    <a:pt x="79702" y="372048"/>
                    <a:pt x="85686" y="367566"/>
                  </a:cubicBezTo>
                  <a:cubicBezTo>
                    <a:pt x="85686" y="367566"/>
                    <a:pt x="85686" y="367566"/>
                    <a:pt x="91670" y="367566"/>
                  </a:cubicBezTo>
                  <a:cubicBezTo>
                    <a:pt x="91670" y="367566"/>
                    <a:pt x="91670" y="367566"/>
                    <a:pt x="99151" y="367566"/>
                  </a:cubicBezTo>
                  <a:cubicBezTo>
                    <a:pt x="99151" y="367566"/>
                    <a:pt x="99151" y="367566"/>
                    <a:pt x="106631" y="372048"/>
                  </a:cubicBezTo>
                  <a:cubicBezTo>
                    <a:pt x="106631" y="372048"/>
                    <a:pt x="106631" y="372048"/>
                    <a:pt x="109623" y="364578"/>
                  </a:cubicBezTo>
                  <a:cubicBezTo>
                    <a:pt x="109623" y="364578"/>
                    <a:pt x="109623" y="364578"/>
                    <a:pt x="105135" y="360095"/>
                  </a:cubicBezTo>
                  <a:cubicBezTo>
                    <a:pt x="105135" y="360095"/>
                    <a:pt x="105135" y="360095"/>
                    <a:pt x="103639" y="360095"/>
                  </a:cubicBezTo>
                  <a:cubicBezTo>
                    <a:pt x="103639" y="360095"/>
                    <a:pt x="103639" y="360095"/>
                    <a:pt x="96158" y="360095"/>
                  </a:cubicBezTo>
                  <a:cubicBezTo>
                    <a:pt x="96158" y="360095"/>
                    <a:pt x="96158" y="360095"/>
                    <a:pt x="91670" y="360095"/>
                  </a:cubicBezTo>
                  <a:cubicBezTo>
                    <a:pt x="91670" y="360095"/>
                    <a:pt x="91670" y="360095"/>
                    <a:pt x="82694" y="354118"/>
                  </a:cubicBezTo>
                  <a:cubicBezTo>
                    <a:pt x="82694" y="354118"/>
                    <a:pt x="82694" y="354118"/>
                    <a:pt x="79702" y="348142"/>
                  </a:cubicBezTo>
                  <a:cubicBezTo>
                    <a:pt x="79702" y="348142"/>
                    <a:pt x="79702" y="348142"/>
                    <a:pt x="76710" y="340671"/>
                  </a:cubicBezTo>
                  <a:cubicBezTo>
                    <a:pt x="76710" y="340671"/>
                    <a:pt x="76710" y="340671"/>
                    <a:pt x="73717" y="333200"/>
                  </a:cubicBezTo>
                  <a:cubicBezTo>
                    <a:pt x="73717" y="333200"/>
                    <a:pt x="73717" y="333200"/>
                    <a:pt x="73717" y="330212"/>
                  </a:cubicBezTo>
                  <a:cubicBezTo>
                    <a:pt x="73717" y="330212"/>
                    <a:pt x="73717" y="330212"/>
                    <a:pt x="76710" y="327223"/>
                  </a:cubicBezTo>
                  <a:cubicBezTo>
                    <a:pt x="76710" y="327223"/>
                    <a:pt x="76710" y="327223"/>
                    <a:pt x="81198" y="319752"/>
                  </a:cubicBezTo>
                  <a:cubicBezTo>
                    <a:pt x="81198" y="319752"/>
                    <a:pt x="81198" y="319752"/>
                    <a:pt x="88678" y="310787"/>
                  </a:cubicBezTo>
                  <a:cubicBezTo>
                    <a:pt x="88678" y="310787"/>
                    <a:pt x="88678" y="310787"/>
                    <a:pt x="97655" y="304811"/>
                  </a:cubicBezTo>
                  <a:cubicBezTo>
                    <a:pt x="97655" y="304811"/>
                    <a:pt x="97655" y="304811"/>
                    <a:pt x="103639" y="297340"/>
                  </a:cubicBezTo>
                  <a:cubicBezTo>
                    <a:pt x="103639" y="297340"/>
                    <a:pt x="103639" y="297340"/>
                    <a:pt x="105135" y="289869"/>
                  </a:cubicBezTo>
                  <a:cubicBezTo>
                    <a:pt x="105135" y="289869"/>
                    <a:pt x="105135" y="289869"/>
                    <a:pt x="112615" y="282398"/>
                  </a:cubicBezTo>
                  <a:cubicBezTo>
                    <a:pt x="112615" y="282398"/>
                    <a:pt x="112615" y="282398"/>
                    <a:pt x="118600" y="280904"/>
                  </a:cubicBezTo>
                  <a:cubicBezTo>
                    <a:pt x="118600" y="280904"/>
                    <a:pt x="118600" y="280904"/>
                    <a:pt x="123088" y="283892"/>
                  </a:cubicBezTo>
                  <a:cubicBezTo>
                    <a:pt x="123088" y="283892"/>
                    <a:pt x="123088" y="283892"/>
                    <a:pt x="127576" y="289869"/>
                  </a:cubicBezTo>
                  <a:cubicBezTo>
                    <a:pt x="127576" y="289869"/>
                    <a:pt x="127576" y="289869"/>
                    <a:pt x="130568" y="289869"/>
                  </a:cubicBezTo>
                  <a:cubicBezTo>
                    <a:pt x="130568" y="289869"/>
                    <a:pt x="130568" y="289869"/>
                    <a:pt x="136552" y="289869"/>
                  </a:cubicBezTo>
                  <a:cubicBezTo>
                    <a:pt x="136552" y="289869"/>
                    <a:pt x="136552" y="289869"/>
                    <a:pt x="139545" y="289869"/>
                  </a:cubicBezTo>
                  <a:cubicBezTo>
                    <a:pt x="139545" y="289869"/>
                    <a:pt x="139545" y="289869"/>
                    <a:pt x="144033" y="283892"/>
                  </a:cubicBezTo>
                  <a:cubicBezTo>
                    <a:pt x="144033" y="283892"/>
                    <a:pt x="144033" y="283892"/>
                    <a:pt x="148521" y="283892"/>
                  </a:cubicBezTo>
                  <a:cubicBezTo>
                    <a:pt x="148521" y="283892"/>
                    <a:pt x="148521" y="283892"/>
                    <a:pt x="150017" y="280904"/>
                  </a:cubicBezTo>
                  <a:cubicBezTo>
                    <a:pt x="150017" y="280904"/>
                    <a:pt x="150017" y="280904"/>
                    <a:pt x="153009" y="276422"/>
                  </a:cubicBezTo>
                  <a:cubicBezTo>
                    <a:pt x="153009" y="276422"/>
                    <a:pt x="153009" y="276422"/>
                    <a:pt x="154505" y="280904"/>
                  </a:cubicBezTo>
                  <a:cubicBezTo>
                    <a:pt x="154505" y="280904"/>
                    <a:pt x="154505" y="280904"/>
                    <a:pt x="158994" y="280904"/>
                  </a:cubicBezTo>
                  <a:cubicBezTo>
                    <a:pt x="158994" y="280904"/>
                    <a:pt x="158994" y="280904"/>
                    <a:pt x="161986" y="280904"/>
                  </a:cubicBezTo>
                  <a:cubicBezTo>
                    <a:pt x="161986" y="280904"/>
                    <a:pt x="161986" y="280904"/>
                    <a:pt x="167970" y="280904"/>
                  </a:cubicBezTo>
                  <a:cubicBezTo>
                    <a:pt x="167970" y="280904"/>
                    <a:pt x="167970" y="280904"/>
                    <a:pt x="172458" y="276422"/>
                  </a:cubicBezTo>
                  <a:cubicBezTo>
                    <a:pt x="172458" y="276422"/>
                    <a:pt x="172458" y="276422"/>
                    <a:pt x="176946" y="276422"/>
                  </a:cubicBezTo>
                  <a:cubicBezTo>
                    <a:pt x="176946" y="276422"/>
                    <a:pt x="176946" y="276422"/>
                    <a:pt x="178442" y="265962"/>
                  </a:cubicBezTo>
                  <a:cubicBezTo>
                    <a:pt x="178442" y="265962"/>
                    <a:pt x="178442" y="265962"/>
                    <a:pt x="175450" y="258491"/>
                  </a:cubicBezTo>
                  <a:cubicBezTo>
                    <a:pt x="175450" y="258491"/>
                    <a:pt x="175450" y="258491"/>
                    <a:pt x="172458" y="246538"/>
                  </a:cubicBezTo>
                  <a:cubicBezTo>
                    <a:pt x="172458" y="246538"/>
                    <a:pt x="172458" y="246538"/>
                    <a:pt x="178442" y="246538"/>
                  </a:cubicBezTo>
                  <a:cubicBezTo>
                    <a:pt x="178442" y="246538"/>
                    <a:pt x="178442" y="246538"/>
                    <a:pt x="184427" y="240561"/>
                  </a:cubicBezTo>
                  <a:cubicBezTo>
                    <a:pt x="184427" y="240561"/>
                    <a:pt x="184427" y="240561"/>
                    <a:pt x="182931" y="231596"/>
                  </a:cubicBezTo>
                  <a:cubicBezTo>
                    <a:pt x="182931" y="231596"/>
                    <a:pt x="182931" y="231596"/>
                    <a:pt x="173954" y="230102"/>
                  </a:cubicBezTo>
                  <a:cubicBezTo>
                    <a:pt x="173954" y="230102"/>
                    <a:pt x="173954" y="230102"/>
                    <a:pt x="169466" y="230102"/>
                  </a:cubicBezTo>
                  <a:cubicBezTo>
                    <a:pt x="169466" y="230102"/>
                    <a:pt x="169466" y="230102"/>
                    <a:pt x="164978" y="231596"/>
                  </a:cubicBezTo>
                  <a:cubicBezTo>
                    <a:pt x="164978" y="231596"/>
                    <a:pt x="164978" y="231596"/>
                    <a:pt x="160490" y="234585"/>
                  </a:cubicBezTo>
                  <a:cubicBezTo>
                    <a:pt x="160490" y="234585"/>
                    <a:pt x="160490" y="234585"/>
                    <a:pt x="157497" y="240561"/>
                  </a:cubicBezTo>
                  <a:cubicBezTo>
                    <a:pt x="157497" y="240561"/>
                    <a:pt x="157497" y="240561"/>
                    <a:pt x="153009" y="240561"/>
                  </a:cubicBezTo>
                  <a:cubicBezTo>
                    <a:pt x="153009" y="240561"/>
                    <a:pt x="153009" y="240561"/>
                    <a:pt x="148521" y="231596"/>
                  </a:cubicBezTo>
                  <a:cubicBezTo>
                    <a:pt x="148521" y="231596"/>
                    <a:pt x="148521" y="231596"/>
                    <a:pt x="136552" y="231596"/>
                  </a:cubicBezTo>
                  <a:cubicBezTo>
                    <a:pt x="136552" y="231596"/>
                    <a:pt x="136552" y="231596"/>
                    <a:pt x="123088" y="231596"/>
                  </a:cubicBezTo>
                  <a:cubicBezTo>
                    <a:pt x="123088" y="231596"/>
                    <a:pt x="123088" y="231596"/>
                    <a:pt x="112615" y="228608"/>
                  </a:cubicBezTo>
                  <a:cubicBezTo>
                    <a:pt x="112615" y="228608"/>
                    <a:pt x="112615" y="228608"/>
                    <a:pt x="102143" y="224125"/>
                  </a:cubicBezTo>
                  <a:cubicBezTo>
                    <a:pt x="102143" y="224125"/>
                    <a:pt x="102143" y="224125"/>
                    <a:pt x="96158" y="216654"/>
                  </a:cubicBezTo>
                  <a:cubicBezTo>
                    <a:pt x="96158" y="216654"/>
                    <a:pt x="96158" y="216654"/>
                    <a:pt x="94662" y="201713"/>
                  </a:cubicBezTo>
                  <a:cubicBezTo>
                    <a:pt x="94662" y="201713"/>
                    <a:pt x="94662" y="201713"/>
                    <a:pt x="102143" y="198724"/>
                  </a:cubicBezTo>
                  <a:cubicBezTo>
                    <a:pt x="102143" y="198724"/>
                    <a:pt x="102143" y="198724"/>
                    <a:pt x="106631" y="195736"/>
                  </a:cubicBezTo>
                  <a:cubicBezTo>
                    <a:pt x="106631" y="195736"/>
                    <a:pt x="106631" y="195736"/>
                    <a:pt x="96158" y="191254"/>
                  </a:cubicBezTo>
                  <a:cubicBezTo>
                    <a:pt x="96158" y="191254"/>
                    <a:pt x="96158" y="191254"/>
                    <a:pt x="90174" y="186771"/>
                  </a:cubicBezTo>
                  <a:cubicBezTo>
                    <a:pt x="90174" y="186771"/>
                    <a:pt x="90174" y="186771"/>
                    <a:pt x="82694" y="180794"/>
                  </a:cubicBezTo>
                  <a:cubicBezTo>
                    <a:pt x="82694" y="180794"/>
                    <a:pt x="82694" y="180794"/>
                    <a:pt x="81198" y="177806"/>
                  </a:cubicBezTo>
                  <a:cubicBezTo>
                    <a:pt x="81198" y="177806"/>
                    <a:pt x="81198" y="177806"/>
                    <a:pt x="87182" y="173324"/>
                  </a:cubicBezTo>
                  <a:cubicBezTo>
                    <a:pt x="87182" y="173324"/>
                    <a:pt x="87182" y="173324"/>
                    <a:pt x="91670" y="173324"/>
                  </a:cubicBezTo>
                  <a:cubicBezTo>
                    <a:pt x="91670" y="173324"/>
                    <a:pt x="91670" y="173324"/>
                    <a:pt x="100647" y="171829"/>
                  </a:cubicBezTo>
                  <a:cubicBezTo>
                    <a:pt x="100647" y="171829"/>
                    <a:pt x="100647" y="171829"/>
                    <a:pt x="112615" y="164359"/>
                  </a:cubicBezTo>
                  <a:cubicBezTo>
                    <a:pt x="112615" y="164359"/>
                    <a:pt x="112615" y="164359"/>
                    <a:pt x="114111" y="167347"/>
                  </a:cubicBezTo>
                  <a:cubicBezTo>
                    <a:pt x="114111" y="167347"/>
                    <a:pt x="114111" y="167347"/>
                    <a:pt x="121592" y="164359"/>
                  </a:cubicBezTo>
                  <a:cubicBezTo>
                    <a:pt x="121592" y="164359"/>
                    <a:pt x="121592" y="164359"/>
                    <a:pt x="121592" y="162864"/>
                  </a:cubicBezTo>
                  <a:cubicBezTo>
                    <a:pt x="121592" y="162864"/>
                    <a:pt x="121592" y="162864"/>
                    <a:pt x="126080" y="161370"/>
                  </a:cubicBezTo>
                  <a:cubicBezTo>
                    <a:pt x="126080" y="161370"/>
                    <a:pt x="126080" y="161370"/>
                    <a:pt x="135056" y="159876"/>
                  </a:cubicBezTo>
                  <a:cubicBezTo>
                    <a:pt x="135056" y="159876"/>
                    <a:pt x="135056" y="159876"/>
                    <a:pt x="145529" y="159876"/>
                  </a:cubicBezTo>
                  <a:cubicBezTo>
                    <a:pt x="145529" y="159876"/>
                    <a:pt x="145529" y="159876"/>
                    <a:pt x="150017" y="162864"/>
                  </a:cubicBezTo>
                  <a:cubicBezTo>
                    <a:pt x="150017" y="162864"/>
                    <a:pt x="150017" y="162864"/>
                    <a:pt x="147025" y="170335"/>
                  </a:cubicBezTo>
                  <a:cubicBezTo>
                    <a:pt x="147025" y="170335"/>
                    <a:pt x="147025" y="170335"/>
                    <a:pt x="147025" y="173324"/>
                  </a:cubicBezTo>
                  <a:cubicBezTo>
                    <a:pt x="147025" y="173324"/>
                    <a:pt x="147025" y="173324"/>
                    <a:pt x="151513" y="176312"/>
                  </a:cubicBezTo>
                  <a:cubicBezTo>
                    <a:pt x="151513" y="176312"/>
                    <a:pt x="151513" y="176312"/>
                    <a:pt x="156001" y="180794"/>
                  </a:cubicBezTo>
                  <a:cubicBezTo>
                    <a:pt x="156001" y="180794"/>
                    <a:pt x="156001" y="180794"/>
                    <a:pt x="164978" y="180794"/>
                  </a:cubicBezTo>
                  <a:cubicBezTo>
                    <a:pt x="164978" y="180794"/>
                    <a:pt x="164978" y="180794"/>
                    <a:pt x="176946" y="183783"/>
                  </a:cubicBezTo>
                  <a:cubicBezTo>
                    <a:pt x="176946" y="183783"/>
                    <a:pt x="176946" y="183783"/>
                    <a:pt x="185923" y="179300"/>
                  </a:cubicBezTo>
                  <a:cubicBezTo>
                    <a:pt x="185923" y="179300"/>
                    <a:pt x="185923" y="179300"/>
                    <a:pt x="191907" y="173324"/>
                  </a:cubicBezTo>
                  <a:cubicBezTo>
                    <a:pt x="191907" y="173324"/>
                    <a:pt x="191907" y="173324"/>
                    <a:pt x="199387" y="168841"/>
                  </a:cubicBezTo>
                  <a:cubicBezTo>
                    <a:pt x="199387" y="168841"/>
                    <a:pt x="193403" y="165853"/>
                    <a:pt x="191907" y="165853"/>
                  </a:cubicBezTo>
                  <a:cubicBezTo>
                    <a:pt x="188915" y="165853"/>
                    <a:pt x="185923" y="162864"/>
                    <a:pt x="185923" y="162864"/>
                  </a:cubicBezTo>
                  <a:cubicBezTo>
                    <a:pt x="185923" y="162864"/>
                    <a:pt x="185923" y="162864"/>
                    <a:pt x="181435" y="159876"/>
                  </a:cubicBezTo>
                  <a:cubicBezTo>
                    <a:pt x="181435" y="159876"/>
                    <a:pt x="181435" y="159876"/>
                    <a:pt x="181435" y="153899"/>
                  </a:cubicBezTo>
                  <a:cubicBezTo>
                    <a:pt x="181435" y="153899"/>
                    <a:pt x="181435" y="153899"/>
                    <a:pt x="179939" y="146428"/>
                  </a:cubicBezTo>
                  <a:cubicBezTo>
                    <a:pt x="179939" y="146428"/>
                    <a:pt x="179939" y="146428"/>
                    <a:pt x="157497" y="140452"/>
                  </a:cubicBezTo>
                  <a:cubicBezTo>
                    <a:pt x="157497" y="140452"/>
                    <a:pt x="157497" y="140452"/>
                    <a:pt x="157497" y="118039"/>
                  </a:cubicBezTo>
                  <a:cubicBezTo>
                    <a:pt x="157497" y="118039"/>
                    <a:pt x="157497" y="118039"/>
                    <a:pt x="147025" y="107580"/>
                  </a:cubicBezTo>
                  <a:cubicBezTo>
                    <a:pt x="147025" y="107580"/>
                    <a:pt x="147025" y="107580"/>
                    <a:pt x="126080" y="85168"/>
                  </a:cubicBezTo>
                  <a:cubicBezTo>
                    <a:pt x="126080" y="85168"/>
                    <a:pt x="126080" y="85168"/>
                    <a:pt x="129072" y="85168"/>
                  </a:cubicBezTo>
                  <a:cubicBezTo>
                    <a:pt x="129072" y="85168"/>
                    <a:pt x="129072" y="85168"/>
                    <a:pt x="129072" y="80685"/>
                  </a:cubicBezTo>
                  <a:cubicBezTo>
                    <a:pt x="129072" y="80685"/>
                    <a:pt x="129072" y="80685"/>
                    <a:pt x="136552" y="80685"/>
                  </a:cubicBezTo>
                  <a:cubicBezTo>
                    <a:pt x="136552" y="80685"/>
                    <a:pt x="136552" y="80685"/>
                    <a:pt x="136552" y="74708"/>
                  </a:cubicBezTo>
                  <a:cubicBezTo>
                    <a:pt x="136552" y="74708"/>
                    <a:pt x="136552" y="74708"/>
                    <a:pt x="138048" y="67238"/>
                  </a:cubicBezTo>
                  <a:cubicBezTo>
                    <a:pt x="138048" y="67238"/>
                    <a:pt x="138048" y="67238"/>
                    <a:pt x="142537" y="67238"/>
                  </a:cubicBezTo>
                  <a:cubicBezTo>
                    <a:pt x="142537" y="67238"/>
                    <a:pt x="142537" y="67238"/>
                    <a:pt x="147025" y="70226"/>
                  </a:cubicBezTo>
                  <a:cubicBezTo>
                    <a:pt x="147025" y="70226"/>
                    <a:pt x="147025" y="70226"/>
                    <a:pt x="154505" y="70226"/>
                  </a:cubicBezTo>
                  <a:cubicBezTo>
                    <a:pt x="154505" y="70226"/>
                    <a:pt x="154505" y="70226"/>
                    <a:pt x="157497" y="70226"/>
                  </a:cubicBezTo>
                  <a:cubicBezTo>
                    <a:pt x="157497" y="70226"/>
                    <a:pt x="157497" y="70226"/>
                    <a:pt x="164978" y="70226"/>
                  </a:cubicBezTo>
                  <a:cubicBezTo>
                    <a:pt x="164978" y="70226"/>
                    <a:pt x="164978" y="70226"/>
                    <a:pt x="178442" y="65743"/>
                  </a:cubicBezTo>
                  <a:cubicBezTo>
                    <a:pt x="178442" y="65743"/>
                    <a:pt x="178442" y="65743"/>
                    <a:pt x="182931" y="61261"/>
                  </a:cubicBezTo>
                  <a:cubicBezTo>
                    <a:pt x="182931" y="61261"/>
                    <a:pt x="182931" y="61261"/>
                    <a:pt x="187419" y="53790"/>
                  </a:cubicBezTo>
                  <a:cubicBezTo>
                    <a:pt x="187419" y="53790"/>
                    <a:pt x="187419" y="53790"/>
                    <a:pt x="187419" y="41837"/>
                  </a:cubicBezTo>
                  <a:cubicBezTo>
                    <a:pt x="187419" y="41837"/>
                    <a:pt x="187419" y="41837"/>
                    <a:pt x="191907" y="41837"/>
                  </a:cubicBezTo>
                  <a:cubicBezTo>
                    <a:pt x="191907" y="41837"/>
                    <a:pt x="191907" y="41837"/>
                    <a:pt x="196395" y="37354"/>
                  </a:cubicBezTo>
                  <a:cubicBezTo>
                    <a:pt x="196395" y="37354"/>
                    <a:pt x="196395" y="37354"/>
                    <a:pt x="205372" y="29883"/>
                  </a:cubicBezTo>
                  <a:cubicBezTo>
                    <a:pt x="205372" y="29883"/>
                    <a:pt x="205372" y="29883"/>
                    <a:pt x="221829" y="26895"/>
                  </a:cubicBezTo>
                  <a:cubicBezTo>
                    <a:pt x="221829" y="26895"/>
                    <a:pt x="221829" y="26895"/>
                    <a:pt x="227813" y="19424"/>
                  </a:cubicBezTo>
                  <a:cubicBezTo>
                    <a:pt x="227813" y="19424"/>
                    <a:pt x="227813" y="19424"/>
                    <a:pt x="233797" y="16436"/>
                  </a:cubicBezTo>
                  <a:cubicBezTo>
                    <a:pt x="233797" y="16436"/>
                    <a:pt x="233797" y="16436"/>
                    <a:pt x="238285" y="11953"/>
                  </a:cubicBezTo>
                  <a:cubicBezTo>
                    <a:pt x="238285" y="11953"/>
                    <a:pt x="238285" y="11953"/>
                    <a:pt x="262223" y="13447"/>
                  </a:cubicBezTo>
                  <a:cubicBezTo>
                    <a:pt x="262223" y="13447"/>
                    <a:pt x="262223" y="13447"/>
                    <a:pt x="265215" y="5977"/>
                  </a:cubicBezTo>
                  <a:cubicBezTo>
                    <a:pt x="265215" y="5977"/>
                    <a:pt x="265215" y="5977"/>
                    <a:pt x="277183" y="0"/>
                  </a:cubicBezTo>
                  <a:close/>
                </a:path>
              </a:pathLst>
            </a:custGeom>
            <a:solidFill>
              <a:srgbClr val="0BA169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17150" lIns="34300" spcFirstLastPara="1" rIns="34300" wrap="square" tIns="1715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rgbClr val="1A2538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907" name="Google Shape;907;p148"/>
          <p:cNvSpPr/>
          <p:nvPr/>
        </p:nvSpPr>
        <p:spPr>
          <a:xfrm>
            <a:off x="6881625" y="2571750"/>
            <a:ext cx="171600" cy="162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08" name="Google Shape;908;p148"/>
          <p:cNvGrpSpPr/>
          <p:nvPr/>
        </p:nvGrpSpPr>
        <p:grpSpPr>
          <a:xfrm>
            <a:off x="0" y="0"/>
            <a:ext cx="3245799" cy="180600"/>
            <a:chOff x="0" y="0"/>
            <a:chExt cx="3245799" cy="180600"/>
          </a:xfrm>
        </p:grpSpPr>
        <p:sp>
          <p:nvSpPr>
            <p:cNvPr id="909" name="Google Shape;909;p148"/>
            <p:cNvSpPr/>
            <p:nvPr/>
          </p:nvSpPr>
          <p:spPr>
            <a:xfrm>
              <a:off x="0" y="0"/>
              <a:ext cx="697200" cy="180600"/>
            </a:xfrm>
            <a:prstGeom prst="homePlate">
              <a:avLst>
                <a:gd fmla="val 50000" name="adj"/>
              </a:avLst>
            </a:prstGeom>
            <a:solidFill>
              <a:srgbClr val="E9E9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R1</a:t>
              </a:r>
              <a:endParaRPr b="1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10" name="Google Shape;910;p148"/>
            <p:cNvSpPr/>
            <p:nvPr/>
          </p:nvSpPr>
          <p:spPr>
            <a:xfrm>
              <a:off x="637150" y="0"/>
              <a:ext cx="697200" cy="180600"/>
            </a:xfrm>
            <a:prstGeom prst="chevron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R2</a:t>
              </a:r>
              <a:endParaRPr/>
            </a:p>
          </p:txBody>
        </p:sp>
        <p:sp>
          <p:nvSpPr>
            <p:cNvPr id="911" name="Google Shape;911;p148"/>
            <p:cNvSpPr/>
            <p:nvPr/>
          </p:nvSpPr>
          <p:spPr>
            <a:xfrm>
              <a:off x="1274299" y="0"/>
              <a:ext cx="697200" cy="180600"/>
            </a:xfrm>
            <a:prstGeom prst="chevron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R3</a:t>
              </a:r>
              <a:endParaRPr/>
            </a:p>
          </p:txBody>
        </p:sp>
        <p:sp>
          <p:nvSpPr>
            <p:cNvPr id="912" name="Google Shape;912;p148"/>
            <p:cNvSpPr/>
            <p:nvPr/>
          </p:nvSpPr>
          <p:spPr>
            <a:xfrm>
              <a:off x="1911449" y="0"/>
              <a:ext cx="697200" cy="180600"/>
            </a:xfrm>
            <a:prstGeom prst="chevron">
              <a:avLst>
                <a:gd fmla="val 50000" name="adj"/>
              </a:avLst>
            </a:prstGeom>
            <a:solidFill>
              <a:srgbClr val="E9E9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148"/>
            <p:cNvSpPr/>
            <p:nvPr/>
          </p:nvSpPr>
          <p:spPr>
            <a:xfrm>
              <a:off x="2548599" y="0"/>
              <a:ext cx="697200" cy="180600"/>
            </a:xfrm>
            <a:prstGeom prst="chevron">
              <a:avLst>
                <a:gd fmla="val 50000" name="adj"/>
              </a:avLst>
            </a:prstGeom>
            <a:solidFill>
              <a:srgbClr val="E9E9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14" name="Google Shape;914;p148"/>
          <p:cNvSpPr/>
          <p:nvPr/>
        </p:nvSpPr>
        <p:spPr>
          <a:xfrm>
            <a:off x="5973315" y="2633263"/>
            <a:ext cx="894175" cy="180475"/>
          </a:xfrm>
          <a:custGeom>
            <a:rect b="b" l="l" r="r" t="t"/>
            <a:pathLst>
              <a:path extrusionOk="0" h="7219" w="35767">
                <a:moveTo>
                  <a:pt x="0" y="7219"/>
                </a:moveTo>
                <a:lnTo>
                  <a:pt x="0" y="0"/>
                </a:lnTo>
                <a:lnTo>
                  <a:pt x="35767" y="0"/>
                </a:lnTo>
              </a:path>
            </a:pathLst>
          </a:cu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triangle"/>
          </a:ln>
        </p:spPr>
      </p:sp>
      <p:sp>
        <p:nvSpPr>
          <p:cNvPr id="915" name="Google Shape;915;p148"/>
          <p:cNvSpPr/>
          <p:nvPr/>
        </p:nvSpPr>
        <p:spPr>
          <a:xfrm>
            <a:off x="8097000" y="2734650"/>
            <a:ext cx="171600" cy="162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6" name="Google Shape;916;p148"/>
          <p:cNvSpPr/>
          <p:nvPr/>
        </p:nvSpPr>
        <p:spPr>
          <a:xfrm>
            <a:off x="7690975" y="2156950"/>
            <a:ext cx="171600" cy="162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7" name="Google Shape;917;p148"/>
          <p:cNvSpPr/>
          <p:nvPr/>
        </p:nvSpPr>
        <p:spPr>
          <a:xfrm>
            <a:off x="7887185" y="1756162"/>
            <a:ext cx="171600" cy="162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8" name="Google Shape;918;p148"/>
          <p:cNvSpPr/>
          <p:nvPr/>
        </p:nvSpPr>
        <p:spPr>
          <a:xfrm>
            <a:off x="8167375" y="1677592"/>
            <a:ext cx="171600" cy="1629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149"/>
          <p:cNvSpPr txBox="1"/>
          <p:nvPr>
            <p:ph type="title"/>
          </p:nvPr>
        </p:nvSpPr>
        <p:spPr>
          <a:xfrm>
            <a:off x="540300" y="445025"/>
            <a:ext cx="8520600" cy="59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Lenders Appl</a:t>
            </a:r>
            <a:r>
              <a:rPr lang="en">
                <a:solidFill>
                  <a:schemeClr val="dk1"/>
                </a:solidFill>
              </a:rPr>
              <a:t>y e-Eligibility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924" name="Google Shape;924;p149"/>
          <p:cNvGrpSpPr/>
          <p:nvPr/>
        </p:nvGrpSpPr>
        <p:grpSpPr>
          <a:xfrm>
            <a:off x="591875" y="1230225"/>
            <a:ext cx="8119350" cy="858300"/>
            <a:chOff x="591875" y="1230225"/>
            <a:chExt cx="8119350" cy="858300"/>
          </a:xfrm>
        </p:grpSpPr>
        <p:sp>
          <p:nvSpPr>
            <p:cNvPr id="925" name="Google Shape;925;p149"/>
            <p:cNvSpPr/>
            <p:nvPr/>
          </p:nvSpPr>
          <p:spPr>
            <a:xfrm>
              <a:off x="1234325" y="1230225"/>
              <a:ext cx="7476900" cy="858300"/>
            </a:xfrm>
            <a:prstGeom prst="chevron">
              <a:avLst>
                <a:gd fmla="val 50000" name="adj"/>
              </a:avLst>
            </a:prstGeom>
            <a:solidFill>
              <a:schemeClr val="accent5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457200" lvl="0" marL="45720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Optimize eClosing Implementation</a:t>
              </a:r>
              <a:r>
                <a:rPr b="1" lang="en" sz="1500">
                  <a:solidFill>
                    <a:schemeClr val="accent1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br>
                <a:rPr b="1" lang="en" sz="11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i="1" lang="en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Apply these factors to determine which closing types are achievable as you begin implementation.</a:t>
              </a:r>
              <a:endParaRPr i="1" sz="1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26" name="Google Shape;926;p149"/>
            <p:cNvSpPr/>
            <p:nvPr/>
          </p:nvSpPr>
          <p:spPr>
            <a:xfrm>
              <a:off x="591875" y="1230225"/>
              <a:ext cx="1124700" cy="858300"/>
            </a:xfrm>
            <a:prstGeom prst="chevron">
              <a:avLst>
                <a:gd fmla="val 50000" name="adj"/>
              </a:avLst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1</a:t>
              </a:r>
              <a:endPara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927" name="Google Shape;927;p149"/>
          <p:cNvGrpSpPr/>
          <p:nvPr/>
        </p:nvGrpSpPr>
        <p:grpSpPr>
          <a:xfrm>
            <a:off x="591875" y="2088448"/>
            <a:ext cx="8119350" cy="858301"/>
            <a:chOff x="591875" y="2088448"/>
            <a:chExt cx="8119350" cy="858301"/>
          </a:xfrm>
        </p:grpSpPr>
        <p:sp>
          <p:nvSpPr>
            <p:cNvPr id="928" name="Google Shape;928;p149"/>
            <p:cNvSpPr/>
            <p:nvPr/>
          </p:nvSpPr>
          <p:spPr>
            <a:xfrm>
              <a:off x="1234325" y="2088448"/>
              <a:ext cx="7476900" cy="858300"/>
            </a:xfrm>
            <a:prstGeom prst="chevron">
              <a:avLst>
                <a:gd fmla="val 50000" name="adj"/>
              </a:avLst>
            </a:prstGeom>
            <a:solidFill>
              <a:schemeClr val="accent5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4572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Maximize eClosing Utilization</a:t>
              </a:r>
              <a:br>
                <a:rPr b="1" lang="en" sz="11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i="1" lang="en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Already support some degree of digital mortgage closings? Manage e-Eligibility at the</a:t>
              </a:r>
              <a:br>
                <a:rPr i="1" lang="en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i="1" lang="en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transaction level to increase the digitization of each closing.</a:t>
              </a:r>
              <a:endParaRPr i="1" sz="1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29" name="Google Shape;929;p149"/>
            <p:cNvSpPr/>
            <p:nvPr/>
          </p:nvSpPr>
          <p:spPr>
            <a:xfrm>
              <a:off x="591875" y="2088450"/>
              <a:ext cx="1124700" cy="858300"/>
            </a:xfrm>
            <a:prstGeom prst="chevron">
              <a:avLst>
                <a:gd fmla="val 50000" name="adj"/>
              </a:avLst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2</a:t>
              </a:r>
              <a:endPara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930" name="Google Shape;930;p149"/>
          <p:cNvGrpSpPr/>
          <p:nvPr/>
        </p:nvGrpSpPr>
        <p:grpSpPr>
          <a:xfrm>
            <a:off x="591875" y="2946672"/>
            <a:ext cx="8119350" cy="858303"/>
            <a:chOff x="591875" y="2946672"/>
            <a:chExt cx="8119350" cy="858303"/>
          </a:xfrm>
        </p:grpSpPr>
        <p:sp>
          <p:nvSpPr>
            <p:cNvPr id="931" name="Google Shape;931;p149"/>
            <p:cNvSpPr/>
            <p:nvPr/>
          </p:nvSpPr>
          <p:spPr>
            <a:xfrm>
              <a:off x="1234325" y="2946672"/>
              <a:ext cx="7476900" cy="858300"/>
            </a:xfrm>
            <a:prstGeom prst="chevron">
              <a:avLst>
                <a:gd fmla="val 50000" name="adj"/>
              </a:avLst>
            </a:prstGeom>
            <a:solidFill>
              <a:schemeClr val="accent5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4572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Manage Compliance Risk and Liquidity</a:t>
              </a:r>
              <a:br>
                <a:rPr b="1" lang="en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i="1" lang="en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By addressing e-Eligibility factors well before closing, lenders can mitigate compliance risk and protect your loan liquidity.</a:t>
              </a:r>
              <a:endParaRPr i="1" sz="1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32" name="Google Shape;932;p149"/>
            <p:cNvSpPr/>
            <p:nvPr/>
          </p:nvSpPr>
          <p:spPr>
            <a:xfrm>
              <a:off x="591875" y="2946674"/>
              <a:ext cx="1124700" cy="858300"/>
            </a:xfrm>
            <a:prstGeom prst="chevron">
              <a:avLst>
                <a:gd fmla="val 50000" name="adj"/>
              </a:avLst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3</a:t>
              </a:r>
              <a:endPara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933" name="Google Shape;933;p149"/>
          <p:cNvGrpSpPr/>
          <p:nvPr/>
        </p:nvGrpSpPr>
        <p:grpSpPr>
          <a:xfrm>
            <a:off x="591875" y="3804895"/>
            <a:ext cx="8119350" cy="858304"/>
            <a:chOff x="591875" y="3804895"/>
            <a:chExt cx="8119350" cy="858304"/>
          </a:xfrm>
        </p:grpSpPr>
        <p:sp>
          <p:nvSpPr>
            <p:cNvPr id="934" name="Google Shape;934;p149"/>
            <p:cNvSpPr/>
            <p:nvPr/>
          </p:nvSpPr>
          <p:spPr>
            <a:xfrm>
              <a:off x="1234325" y="3804895"/>
              <a:ext cx="7476900" cy="858300"/>
            </a:xfrm>
            <a:prstGeom prst="chevron">
              <a:avLst>
                <a:gd fmla="val 50000" name="adj"/>
              </a:avLst>
            </a:prstGeom>
            <a:solidFill>
              <a:schemeClr val="accent5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457200" lvl="0" marL="45720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500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Gain First-mover Advantage</a:t>
              </a:r>
              <a:br>
                <a:rPr b="1" lang="en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</a:br>
              <a:r>
                <a:rPr i="1" lang="en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With a framework for e-Eligibility, you’ll be ready to incrementally expand your digital mortgage closing programs over time. </a:t>
              </a:r>
              <a:endParaRPr i="1" sz="1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35" name="Google Shape;935;p149"/>
            <p:cNvSpPr/>
            <p:nvPr/>
          </p:nvSpPr>
          <p:spPr>
            <a:xfrm>
              <a:off x="591875" y="3804899"/>
              <a:ext cx="1124700" cy="858300"/>
            </a:xfrm>
            <a:prstGeom prst="chevron">
              <a:avLst>
                <a:gd fmla="val 50000" name="adj"/>
              </a:avLst>
            </a:prstGeom>
            <a:solidFill>
              <a:schemeClr val="lt1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4</a:t>
              </a:r>
              <a:endPara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9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p150"/>
          <p:cNvSpPr txBox="1"/>
          <p:nvPr>
            <p:ph idx="4294967295" type="title"/>
          </p:nvPr>
        </p:nvSpPr>
        <p:spPr>
          <a:xfrm>
            <a:off x="540300" y="445025"/>
            <a:ext cx="8520600" cy="59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Session Takeaways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941" name="Google Shape;941;p150"/>
          <p:cNvGrpSpPr/>
          <p:nvPr/>
        </p:nvGrpSpPr>
        <p:grpSpPr>
          <a:xfrm>
            <a:off x="591073" y="1230200"/>
            <a:ext cx="8063246" cy="1116925"/>
            <a:chOff x="591073" y="1230200"/>
            <a:chExt cx="8063246" cy="1116925"/>
          </a:xfrm>
        </p:grpSpPr>
        <p:sp>
          <p:nvSpPr>
            <p:cNvPr id="942" name="Google Shape;942;p150"/>
            <p:cNvSpPr/>
            <p:nvPr/>
          </p:nvSpPr>
          <p:spPr>
            <a:xfrm>
              <a:off x="1259191" y="1230225"/>
              <a:ext cx="3403404" cy="1116900"/>
            </a:xfrm>
            <a:prstGeom prst="chevron">
              <a:avLst>
                <a:gd fmla="val 50000" name="adj"/>
              </a:avLst>
            </a:prstGeom>
            <a:solidFill>
              <a:schemeClr val="lt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1000"/>
                </a:spcBef>
                <a:spcAft>
                  <a:spcPts val="1000"/>
                </a:spcAft>
                <a:buNone/>
              </a:pPr>
              <a:r>
                <a:rPr b="1" lang="en" sz="12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Why lenders are focused on streamlining their understandings of e-Eligibility</a:t>
              </a:r>
              <a:endParaRPr b="1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43" name="Google Shape;943;p150"/>
            <p:cNvSpPr/>
            <p:nvPr/>
          </p:nvSpPr>
          <p:spPr>
            <a:xfrm>
              <a:off x="591073" y="1230200"/>
              <a:ext cx="1168226" cy="1116900"/>
            </a:xfrm>
            <a:prstGeom prst="homePlate">
              <a:avLst>
                <a:gd fmla="val 50000" name="adj"/>
              </a:avLst>
            </a:prstGeom>
            <a:solidFill>
              <a:schemeClr val="dk2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1</a:t>
              </a:r>
              <a:endParaRPr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44" name="Google Shape;944;p150"/>
            <p:cNvSpPr/>
            <p:nvPr/>
          </p:nvSpPr>
          <p:spPr>
            <a:xfrm>
              <a:off x="4163708" y="1230225"/>
              <a:ext cx="4490612" cy="1116900"/>
            </a:xfrm>
            <a:prstGeom prst="chevron">
              <a:avLst>
                <a:gd fmla="val 50000" name="adj"/>
              </a:avLst>
            </a:pr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30480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Open Sans"/>
                <a:buChar char="○"/>
              </a:pPr>
              <a:r>
                <a:rPr lang="en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Increasing industry adoption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30480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Open Sans"/>
                <a:buChar char="○"/>
              </a:pPr>
              <a:r>
                <a:rPr lang="en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Operational efficiency 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30480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Open Sans"/>
                <a:buChar char="○"/>
              </a:pPr>
              <a:r>
                <a:rPr lang="en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Improved borrower experience</a:t>
              </a:r>
              <a:r>
                <a:rPr lang="en" sz="1300">
                  <a:solidFill>
                    <a:schemeClr val="lt1"/>
                  </a:solidFill>
                </a:rPr>
                <a:t> </a:t>
              </a:r>
              <a:endParaRPr sz="1300">
                <a:solidFill>
                  <a:schemeClr val="lt1"/>
                </a:solidFill>
              </a:endParaRPr>
            </a:p>
          </p:txBody>
        </p:sp>
      </p:grpSp>
      <p:grpSp>
        <p:nvGrpSpPr>
          <p:cNvPr id="945" name="Google Shape;945;p150"/>
          <p:cNvGrpSpPr/>
          <p:nvPr/>
        </p:nvGrpSpPr>
        <p:grpSpPr>
          <a:xfrm>
            <a:off x="591073" y="2423350"/>
            <a:ext cx="8063246" cy="1116900"/>
            <a:chOff x="591073" y="2423350"/>
            <a:chExt cx="8063246" cy="1116900"/>
          </a:xfrm>
        </p:grpSpPr>
        <p:sp>
          <p:nvSpPr>
            <p:cNvPr id="946" name="Google Shape;946;p150"/>
            <p:cNvSpPr/>
            <p:nvPr/>
          </p:nvSpPr>
          <p:spPr>
            <a:xfrm>
              <a:off x="1259191" y="2423350"/>
              <a:ext cx="3403404" cy="1116900"/>
            </a:xfrm>
            <a:prstGeom prst="chevron">
              <a:avLst>
                <a:gd fmla="val 50000" name="adj"/>
              </a:avLst>
            </a:prstGeom>
            <a:solidFill>
              <a:schemeClr val="lt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1000"/>
                </a:spcBef>
                <a:spcAft>
                  <a:spcPts val="1000"/>
                </a:spcAft>
                <a:buNone/>
              </a:pPr>
              <a:r>
                <a:rPr b="1" lang="en" sz="12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What factors influence the e-Eligibility for a lender</a:t>
              </a:r>
              <a:endParaRPr b="1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47" name="Google Shape;947;p150"/>
            <p:cNvSpPr/>
            <p:nvPr/>
          </p:nvSpPr>
          <p:spPr>
            <a:xfrm>
              <a:off x="591073" y="2423350"/>
              <a:ext cx="1168226" cy="1116900"/>
            </a:xfrm>
            <a:prstGeom prst="homePlate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2</a:t>
              </a:r>
              <a:endParaRPr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48" name="Google Shape;948;p150"/>
            <p:cNvSpPr/>
            <p:nvPr/>
          </p:nvSpPr>
          <p:spPr>
            <a:xfrm>
              <a:off x="4163708" y="2423350"/>
              <a:ext cx="4490612" cy="1116900"/>
            </a:xfrm>
            <a:prstGeom prst="chevron">
              <a:avLst>
                <a:gd fmla="val 50000" name="adj"/>
              </a:avLst>
            </a:pr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31115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Char char="○"/>
              </a:pPr>
              <a:r>
                <a:rPr lang="en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Counterparty</a:t>
              </a:r>
              <a:r>
                <a:rPr lang="en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 requirements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31115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Char char="○"/>
              </a:pPr>
              <a:r>
                <a:rPr lang="en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Title underwriter restrictions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31115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Char char="○"/>
              </a:pPr>
              <a:r>
                <a:rPr lang="en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County registrations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31115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Char char="○"/>
              </a:pPr>
              <a:r>
                <a:rPr lang="en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Settlement readiness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31115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300"/>
                <a:buChar char="○"/>
              </a:pPr>
              <a:r>
                <a:rPr lang="en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eNotarize regulations </a:t>
              </a:r>
              <a:endParaRPr sz="1300">
                <a:solidFill>
                  <a:schemeClr val="lt1"/>
                </a:solidFill>
              </a:endParaRPr>
            </a:p>
          </p:txBody>
        </p:sp>
      </p:grpSp>
      <p:grpSp>
        <p:nvGrpSpPr>
          <p:cNvPr id="949" name="Google Shape;949;p150"/>
          <p:cNvGrpSpPr/>
          <p:nvPr/>
        </p:nvGrpSpPr>
        <p:grpSpPr>
          <a:xfrm>
            <a:off x="591073" y="3616475"/>
            <a:ext cx="8063246" cy="1116925"/>
            <a:chOff x="591073" y="3616475"/>
            <a:chExt cx="8063246" cy="1116925"/>
          </a:xfrm>
        </p:grpSpPr>
        <p:sp>
          <p:nvSpPr>
            <p:cNvPr id="950" name="Google Shape;950;p150"/>
            <p:cNvSpPr/>
            <p:nvPr/>
          </p:nvSpPr>
          <p:spPr>
            <a:xfrm>
              <a:off x="1259191" y="3616500"/>
              <a:ext cx="3403404" cy="1116900"/>
            </a:xfrm>
            <a:prstGeom prst="chevron">
              <a:avLst>
                <a:gd fmla="val 50000" name="adj"/>
              </a:avLst>
            </a:prstGeom>
            <a:solidFill>
              <a:schemeClr val="lt2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rPr>
                <a:t>How lenders apply e-Eligibility</a:t>
              </a:r>
              <a:endParaRPr b="1" i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51" name="Google Shape;951;p150"/>
            <p:cNvSpPr/>
            <p:nvPr/>
          </p:nvSpPr>
          <p:spPr>
            <a:xfrm>
              <a:off x="591073" y="3616500"/>
              <a:ext cx="1168226" cy="1116900"/>
            </a:xfrm>
            <a:prstGeom prst="homePlate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3</a:t>
              </a:r>
              <a:endParaRPr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52" name="Google Shape;952;p150"/>
            <p:cNvSpPr/>
            <p:nvPr/>
          </p:nvSpPr>
          <p:spPr>
            <a:xfrm>
              <a:off x="4163708" y="3616475"/>
              <a:ext cx="4490612" cy="1116900"/>
            </a:xfrm>
            <a:prstGeom prst="chevron">
              <a:avLst>
                <a:gd fmla="val 50000" name="adj"/>
              </a:avLst>
            </a:prstGeom>
            <a:solidFill>
              <a:schemeClr val="accent5"/>
            </a:solid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-30480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Open Sans"/>
                <a:buChar char="○"/>
              </a:pPr>
              <a:r>
                <a:rPr lang="en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Optimizing eClosing implementation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30480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Open Sans"/>
                <a:buChar char="○"/>
              </a:pPr>
              <a:r>
                <a:rPr lang="en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Maximize eClosing utilization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30480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Open Sans"/>
                <a:buChar char="○"/>
              </a:pPr>
              <a:r>
                <a:rPr lang="en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Manage compliance risk and liquidity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-304800" lvl="0" marL="457200" rtl="0" algn="l"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Open Sans"/>
                <a:buChar char="○"/>
              </a:pPr>
              <a:r>
                <a:rPr lang="en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Gain first-mover advantage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6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5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Next?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152"/>
          <p:cNvSpPr txBox="1"/>
          <p:nvPr>
            <p:ph type="title"/>
          </p:nvPr>
        </p:nvSpPr>
        <p:spPr>
          <a:xfrm>
            <a:off x="444875" y="1470000"/>
            <a:ext cx="3339300" cy="9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e-Eligibility Exchange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333">
                <a:solidFill>
                  <a:schemeClr val="dk1"/>
                </a:solidFill>
              </a:rPr>
              <a:t>Enabling the Mortgage Industry to pursue digital closings with confidence</a:t>
            </a:r>
            <a:endParaRPr b="0" sz="1333">
              <a:solidFill>
                <a:schemeClr val="dk1"/>
              </a:solidFill>
            </a:endParaRPr>
          </a:p>
        </p:txBody>
      </p:sp>
      <p:sp>
        <p:nvSpPr>
          <p:cNvPr id="963" name="Google Shape;963;p152"/>
          <p:cNvSpPr/>
          <p:nvPr/>
        </p:nvSpPr>
        <p:spPr>
          <a:xfrm>
            <a:off x="4022975" y="100"/>
            <a:ext cx="5121000" cy="5143500"/>
          </a:xfrm>
          <a:prstGeom prst="roundRect">
            <a:avLst>
              <a:gd fmla="val 0" name="adj"/>
            </a:avLst>
          </a:prstGeom>
          <a:solidFill>
            <a:srgbClr val="FCFD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964" name="Google Shape;964;p152"/>
          <p:cNvSpPr txBox="1"/>
          <p:nvPr>
            <p:ph type="title"/>
          </p:nvPr>
        </p:nvSpPr>
        <p:spPr>
          <a:xfrm>
            <a:off x="344000" y="2459200"/>
            <a:ext cx="3290400" cy="13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0" lang="en" sz="1100">
                <a:solidFill>
                  <a:schemeClr val="dk1"/>
                </a:solidFill>
              </a:rPr>
              <a:t>Provides clarity and standards for digital closings to accelerate adoption.</a:t>
            </a:r>
            <a:endParaRPr b="0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0" lang="en" sz="1100">
                <a:solidFill>
                  <a:schemeClr val="dk1"/>
                </a:solidFill>
              </a:rPr>
              <a:t>Centralized repository of e-Eligibility criteria, regulations and readiness. </a:t>
            </a:r>
            <a:endParaRPr b="0" sz="1100">
              <a:solidFill>
                <a:schemeClr val="dk1"/>
              </a:solidFill>
            </a:endParaRPr>
          </a:p>
          <a:p>
            <a:pPr indent="-2984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b="0" lang="en" sz="1100">
                <a:solidFill>
                  <a:schemeClr val="dk1"/>
                </a:solidFill>
              </a:rPr>
              <a:t>User Interface and API allowing industry professionals to determine digital closing options.</a:t>
            </a:r>
            <a:endParaRPr b="0" sz="1100">
              <a:solidFill>
                <a:schemeClr val="dk1"/>
              </a:solidFill>
            </a:endParaRPr>
          </a:p>
        </p:txBody>
      </p:sp>
      <p:pic>
        <p:nvPicPr>
          <p:cNvPr id="965" name="Google Shape;965;p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600" y="883500"/>
            <a:ext cx="1419548" cy="765250"/>
          </a:xfrm>
          <a:prstGeom prst="rect">
            <a:avLst/>
          </a:prstGeom>
          <a:noFill/>
          <a:ln>
            <a:noFill/>
          </a:ln>
        </p:spPr>
      </p:pic>
      <p:sp>
        <p:nvSpPr>
          <p:cNvPr id="966" name="Google Shape;966;p152"/>
          <p:cNvSpPr txBox="1"/>
          <p:nvPr>
            <p:ph type="title"/>
          </p:nvPr>
        </p:nvSpPr>
        <p:spPr>
          <a:xfrm>
            <a:off x="4246175" y="171175"/>
            <a:ext cx="4616400" cy="5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MISMO Partnership: </a:t>
            </a:r>
            <a:br>
              <a:rPr lang="en" sz="2000">
                <a:solidFill>
                  <a:schemeClr val="dk1"/>
                </a:solidFill>
              </a:rPr>
            </a:br>
            <a:r>
              <a:rPr lang="en" sz="2000">
                <a:solidFill>
                  <a:schemeClr val="dk1"/>
                </a:solidFill>
              </a:rPr>
              <a:t>automating e-Eligibility</a:t>
            </a:r>
            <a:endParaRPr b="0" sz="2000">
              <a:solidFill>
                <a:schemeClr val="dk1"/>
              </a:solidFill>
            </a:endParaRPr>
          </a:p>
        </p:txBody>
      </p:sp>
      <p:sp>
        <p:nvSpPr>
          <p:cNvPr id="967" name="Google Shape;967;p152"/>
          <p:cNvSpPr txBox="1"/>
          <p:nvPr>
            <p:ph type="title"/>
          </p:nvPr>
        </p:nvSpPr>
        <p:spPr>
          <a:xfrm>
            <a:off x="4246175" y="856920"/>
            <a:ext cx="4616400" cy="14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</a:rPr>
              <a:t>Ensure the closing type selected is right the first time - every time - so you maximize eNote adoption</a:t>
            </a:r>
            <a:br>
              <a:rPr b="0" lang="en" sz="1100">
                <a:solidFill>
                  <a:schemeClr val="dk1"/>
                </a:solidFill>
              </a:rPr>
            </a:br>
            <a:endParaRPr b="0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100">
                <a:solidFill>
                  <a:schemeClr val="dk1"/>
                </a:solidFill>
              </a:rPr>
              <a:t>With Snapdocs e-Eligibility tools, you can optimize each loan to be as “e” as it can be based on investor &amp; jurisdiction constraints </a:t>
            </a:r>
            <a:endParaRPr b="0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100">
                <a:solidFill>
                  <a:schemeClr val="dk1"/>
                </a:solidFill>
              </a:rPr>
              <a:t>This ensures no eNote adoption is lost</a:t>
            </a:r>
            <a:endParaRPr b="0" sz="11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100">
              <a:solidFill>
                <a:schemeClr val="dk1"/>
              </a:solidFill>
            </a:endParaRPr>
          </a:p>
        </p:txBody>
      </p:sp>
      <p:pic>
        <p:nvPicPr>
          <p:cNvPr id="968" name="Google Shape;968;p1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2385" y="2271736"/>
            <a:ext cx="1881688" cy="2577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1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5124" y="2271749"/>
            <a:ext cx="2527475" cy="257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p153"/>
          <p:cNvSpPr txBox="1"/>
          <p:nvPr>
            <p:ph idx="4294967295" type="title"/>
          </p:nvPr>
        </p:nvSpPr>
        <p:spPr>
          <a:xfrm>
            <a:off x="417825" y="833100"/>
            <a:ext cx="356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Connect with Us</a:t>
            </a:r>
            <a:endParaRPr sz="3000"/>
          </a:p>
        </p:txBody>
      </p:sp>
      <p:sp>
        <p:nvSpPr>
          <p:cNvPr id="975" name="Google Shape;975;p153"/>
          <p:cNvSpPr txBox="1"/>
          <p:nvPr>
            <p:ph idx="4294967295" type="body"/>
          </p:nvPr>
        </p:nvSpPr>
        <p:spPr>
          <a:xfrm>
            <a:off x="311700" y="1685875"/>
            <a:ext cx="3477900" cy="25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Reach out to your TMC Member Advocate or your Snapdocs Account Executive to learn more about the free e-Eligibility assessment </a:t>
            </a:r>
            <a:br>
              <a:rPr lang="en" sz="1400"/>
            </a:b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Schedule time at TMC Days, Miami Nights conference in March</a:t>
            </a:r>
            <a:endParaRPr sz="1400"/>
          </a:p>
        </p:txBody>
      </p:sp>
      <p:pic>
        <p:nvPicPr>
          <p:cNvPr id="976" name="Google Shape;976;p153"/>
          <p:cNvPicPr preferRelativeResize="0"/>
          <p:nvPr/>
        </p:nvPicPr>
        <p:blipFill rotWithShape="1">
          <a:blip r:embed="rId3">
            <a:alphaModFix/>
          </a:blip>
          <a:srcRect b="0" l="19313" r="23221" t="0"/>
          <a:stretch/>
        </p:blipFill>
        <p:spPr>
          <a:xfrm>
            <a:off x="4572000" y="692875"/>
            <a:ext cx="4012052" cy="39307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977" name="Google Shape;977;p153"/>
          <p:cNvPicPr preferRelativeResize="0"/>
          <p:nvPr/>
        </p:nvPicPr>
        <p:blipFill rotWithShape="1">
          <a:blip r:embed="rId4">
            <a:alphaModFix/>
          </a:blip>
          <a:srcRect b="35283" l="0" r="0" t="0"/>
          <a:stretch/>
        </p:blipFill>
        <p:spPr>
          <a:xfrm>
            <a:off x="4501550" y="1152475"/>
            <a:ext cx="4409825" cy="142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Google Shape;978;p1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86163" y="2516150"/>
            <a:ext cx="1560223" cy="25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2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Google Shape;983;p154"/>
          <p:cNvSpPr txBox="1"/>
          <p:nvPr>
            <p:ph idx="4294967295" type="title"/>
          </p:nvPr>
        </p:nvSpPr>
        <p:spPr>
          <a:xfrm>
            <a:off x="0" y="1694400"/>
            <a:ext cx="914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0"/>
              <a:t>Q&amp;A</a:t>
            </a:r>
            <a:endParaRPr sz="9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7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15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2650" y="989333"/>
            <a:ext cx="1818900" cy="1819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40" name="Google Shape;540;p1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8450" y="989333"/>
            <a:ext cx="1818900" cy="1814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41" name="Google Shape;541;p1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6661" y="989333"/>
            <a:ext cx="1818900" cy="18189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42" name="Google Shape;542;p139"/>
          <p:cNvSpPr txBox="1"/>
          <p:nvPr>
            <p:ph idx="4294967295" type="title"/>
          </p:nvPr>
        </p:nvSpPr>
        <p:spPr>
          <a:xfrm>
            <a:off x="5875550" y="2597463"/>
            <a:ext cx="2681100" cy="124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Femi Ayi</a:t>
            </a:r>
            <a:br>
              <a:rPr lang="en" sz="1500"/>
            </a:br>
            <a:r>
              <a:rPr b="0" lang="en" sz="1400"/>
              <a:t>VP Branching Operations</a:t>
            </a:r>
            <a:endParaRPr b="0" sz="1400"/>
          </a:p>
        </p:txBody>
      </p:sp>
      <p:sp>
        <p:nvSpPr>
          <p:cNvPr id="543" name="Google Shape;543;p139"/>
          <p:cNvSpPr txBox="1"/>
          <p:nvPr>
            <p:ph idx="4294967295" type="title"/>
          </p:nvPr>
        </p:nvSpPr>
        <p:spPr>
          <a:xfrm>
            <a:off x="3231450" y="2597463"/>
            <a:ext cx="2681100" cy="124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Rebecca Perkovich</a:t>
            </a:r>
            <a:br>
              <a:rPr lang="en" sz="1500"/>
            </a:br>
            <a:r>
              <a:rPr b="0" lang="en" sz="1400"/>
              <a:t>Manager, Digital Mortgage</a:t>
            </a:r>
            <a:endParaRPr b="0" sz="1400"/>
          </a:p>
        </p:txBody>
      </p:sp>
      <p:sp>
        <p:nvSpPr>
          <p:cNvPr id="544" name="Google Shape;544;p139"/>
          <p:cNvSpPr txBox="1"/>
          <p:nvPr>
            <p:ph idx="4294967295" type="title"/>
          </p:nvPr>
        </p:nvSpPr>
        <p:spPr>
          <a:xfrm>
            <a:off x="587350" y="2597463"/>
            <a:ext cx="2681100" cy="124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Akash Bose</a:t>
            </a:r>
            <a:br>
              <a:rPr lang="en" sz="1500"/>
            </a:br>
            <a:r>
              <a:rPr b="0" lang="en" sz="1400"/>
              <a:t>Director, Market Intelligence</a:t>
            </a:r>
            <a:endParaRPr b="0" sz="1400"/>
          </a:p>
        </p:txBody>
      </p:sp>
      <p:pic>
        <p:nvPicPr>
          <p:cNvPr id="545" name="Google Shape;545;p1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54100" y="3516487"/>
            <a:ext cx="2523998" cy="790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139"/>
          <p:cNvSpPr/>
          <p:nvPr/>
        </p:nvSpPr>
        <p:spPr>
          <a:xfrm>
            <a:off x="46875" y="4686550"/>
            <a:ext cx="351600" cy="39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7" name="Google Shape;547;p1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76688" y="3741075"/>
            <a:ext cx="1702426" cy="34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1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85660" y="3636653"/>
            <a:ext cx="1572675" cy="549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40"/>
          <p:cNvSpPr txBox="1"/>
          <p:nvPr>
            <p:ph type="title"/>
          </p:nvPr>
        </p:nvSpPr>
        <p:spPr>
          <a:xfrm>
            <a:off x="651875" y="1897013"/>
            <a:ext cx="2681100" cy="12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Key Session Takeaways</a:t>
            </a:r>
            <a:endParaRPr sz="3000"/>
          </a:p>
        </p:txBody>
      </p:sp>
      <p:graphicFrame>
        <p:nvGraphicFramePr>
          <p:cNvPr id="554" name="Google Shape;554;p140"/>
          <p:cNvGraphicFramePr/>
          <p:nvPr/>
        </p:nvGraphicFramePr>
        <p:xfrm>
          <a:off x="5236525" y="92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{19C877B0-AA2D-4F48-A4FE-D91AF0E933DB}</a:tableStyleId>
              </a:tblPr>
              <a:tblGrid>
                <a:gridCol w="3373900"/>
              </a:tblGrid>
              <a:tr h="545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rgbClr val="22222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2669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1300">
                          <a:solidFill>
                            <a:srgbClr val="22222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" sz="1300">
                          <a:solidFill>
                            <a:srgbClr val="22222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Why lenders are focused on streamlining their understandings of e-Eligibility</a:t>
                      </a:r>
                      <a:endParaRPr sz="1300">
                        <a:solidFill>
                          <a:srgbClr val="22222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300">
                        <a:solidFill>
                          <a:srgbClr val="22222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660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rgbClr val="22222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22222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What factors influence the e-Eligibility for a lender</a:t>
                      </a:r>
                      <a:endParaRPr sz="1300">
                        <a:solidFill>
                          <a:srgbClr val="22222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1000"/>
                        </a:spcAft>
                        <a:buNone/>
                      </a:pPr>
                      <a:r>
                        <a:t/>
                      </a:r>
                      <a:endParaRPr sz="300">
                        <a:solidFill>
                          <a:srgbClr val="22222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857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rgbClr val="22222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rgbClr val="22222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22222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How lenders apply e-Eligibility</a:t>
                      </a:r>
                      <a:endParaRPr sz="1300">
                        <a:solidFill>
                          <a:srgbClr val="22222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solidFill>
                          <a:srgbClr val="22222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>
                        <a:solidFill>
                          <a:srgbClr val="22222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791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en" sz="1300">
                          <a:solidFill>
                            <a:srgbClr val="22222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</a:br>
                      <a:r>
                        <a:rPr lang="en" sz="1300">
                          <a:solidFill>
                            <a:srgbClr val="222222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 </a:t>
                      </a:r>
                      <a:endParaRPr sz="1300">
                        <a:solidFill>
                          <a:srgbClr val="222222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dash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dash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dash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555" name="Google Shape;555;p140"/>
          <p:cNvSpPr txBox="1"/>
          <p:nvPr/>
        </p:nvSpPr>
        <p:spPr>
          <a:xfrm>
            <a:off x="4659125" y="1009225"/>
            <a:ext cx="50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01</a:t>
            </a:r>
            <a:endParaRPr b="1" sz="2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6" name="Google Shape;556;p140"/>
          <p:cNvSpPr txBox="1"/>
          <p:nvPr/>
        </p:nvSpPr>
        <p:spPr>
          <a:xfrm>
            <a:off x="4659125" y="2273233"/>
            <a:ext cx="50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02</a:t>
            </a:r>
            <a:endParaRPr b="1" sz="2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57" name="Google Shape;557;p140"/>
          <p:cNvSpPr txBox="1"/>
          <p:nvPr/>
        </p:nvSpPr>
        <p:spPr>
          <a:xfrm>
            <a:off x="4659125" y="3349890"/>
            <a:ext cx="507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03</a:t>
            </a:r>
            <a:endParaRPr b="1" sz="2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2" name="Google Shape;562;p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670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3" name="Google Shape;563;p141"/>
          <p:cNvSpPr/>
          <p:nvPr/>
        </p:nvSpPr>
        <p:spPr>
          <a:xfrm>
            <a:off x="3961426" y="1280560"/>
            <a:ext cx="3450900" cy="3450900"/>
          </a:xfrm>
          <a:prstGeom prst="ellipse">
            <a:avLst/>
          </a:prstGeom>
          <a:solidFill>
            <a:srgbClr val="F3F3F3">
              <a:alpha val="32960"/>
            </a:srgbClr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</a:endParaRPr>
          </a:p>
        </p:txBody>
      </p:sp>
      <p:cxnSp>
        <p:nvCxnSpPr>
          <p:cNvPr id="564" name="Google Shape;564;p141"/>
          <p:cNvCxnSpPr>
            <a:stCxn id="565" idx="2"/>
            <a:endCxn id="566" idx="2"/>
          </p:cNvCxnSpPr>
          <p:nvPr/>
        </p:nvCxnSpPr>
        <p:spPr>
          <a:xfrm rot="10800000">
            <a:off x="4367225" y="2466548"/>
            <a:ext cx="525000" cy="524100"/>
          </a:xfrm>
          <a:prstGeom prst="curvedConnector2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7" name="Google Shape;567;p141"/>
          <p:cNvCxnSpPr>
            <a:stCxn id="568" idx="6"/>
            <a:endCxn id="569" idx="2"/>
          </p:cNvCxnSpPr>
          <p:nvPr/>
        </p:nvCxnSpPr>
        <p:spPr>
          <a:xfrm flipH="1" rot="10800000">
            <a:off x="6481200" y="2129348"/>
            <a:ext cx="979500" cy="861300"/>
          </a:xfrm>
          <a:prstGeom prst="curvedConnector2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0" name="Google Shape;570;p141"/>
          <p:cNvCxnSpPr>
            <a:stCxn id="571" idx="0"/>
            <a:endCxn id="568" idx="6"/>
          </p:cNvCxnSpPr>
          <p:nvPr/>
        </p:nvCxnSpPr>
        <p:spPr>
          <a:xfrm flipH="1" rot="5400000">
            <a:off x="6278150" y="3193448"/>
            <a:ext cx="1337100" cy="931200"/>
          </a:xfrm>
          <a:prstGeom prst="curvedConnector2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2" name="Google Shape;572;p141"/>
          <p:cNvCxnSpPr>
            <a:stCxn id="573" idx="0"/>
            <a:endCxn id="568" idx="6"/>
          </p:cNvCxnSpPr>
          <p:nvPr/>
        </p:nvCxnSpPr>
        <p:spPr>
          <a:xfrm flipH="1" rot="5400000">
            <a:off x="6797125" y="2674855"/>
            <a:ext cx="636600" cy="1268400"/>
          </a:xfrm>
          <a:prstGeom prst="curvedConnector2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4" name="Google Shape;574;p141"/>
          <p:cNvSpPr/>
          <p:nvPr/>
        </p:nvSpPr>
        <p:spPr>
          <a:xfrm>
            <a:off x="4951050" y="2270060"/>
            <a:ext cx="1471800" cy="1471800"/>
          </a:xfrm>
          <a:prstGeom prst="ellipse">
            <a:avLst/>
          </a:prstGeom>
          <a:solidFill>
            <a:srgbClr val="FCE5CD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1"/>
              </a:solidFill>
            </a:endParaRPr>
          </a:p>
        </p:txBody>
      </p:sp>
      <p:cxnSp>
        <p:nvCxnSpPr>
          <p:cNvPr id="575" name="Google Shape;575;p141"/>
          <p:cNvCxnSpPr/>
          <p:nvPr/>
        </p:nvCxnSpPr>
        <p:spPr>
          <a:xfrm>
            <a:off x="-15000" y="2995948"/>
            <a:ext cx="9167100" cy="0"/>
          </a:xfrm>
          <a:prstGeom prst="straightConnector1">
            <a:avLst/>
          </a:prstGeom>
          <a:noFill/>
          <a:ln cap="flat" cmpd="sng" w="38100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6" name="Google Shape;576;p141"/>
          <p:cNvSpPr/>
          <p:nvPr/>
        </p:nvSpPr>
        <p:spPr>
          <a:xfrm>
            <a:off x="4599575" y="1912823"/>
            <a:ext cx="702300" cy="216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Open Sans"/>
                <a:ea typeface="Open Sans"/>
                <a:cs typeface="Open Sans"/>
                <a:sym typeface="Open Sans"/>
              </a:rPr>
              <a:t>Abstracting</a:t>
            </a:r>
            <a:endParaRPr sz="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7" name="Google Shape;577;p141"/>
          <p:cNvSpPr/>
          <p:nvPr/>
        </p:nvSpPr>
        <p:spPr>
          <a:xfrm>
            <a:off x="6071550" y="1912823"/>
            <a:ext cx="702300" cy="216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Open Sans"/>
                <a:ea typeface="Open Sans"/>
                <a:cs typeface="Open Sans"/>
                <a:sym typeface="Open Sans"/>
              </a:rPr>
              <a:t>Recording</a:t>
            </a:r>
            <a:endParaRPr sz="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9" name="Google Shape;569;p141"/>
          <p:cNvSpPr/>
          <p:nvPr/>
        </p:nvSpPr>
        <p:spPr>
          <a:xfrm>
            <a:off x="6976600" y="1912923"/>
            <a:ext cx="968400" cy="216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Open Sans"/>
                <a:ea typeface="Open Sans"/>
                <a:cs typeface="Open Sans"/>
                <a:sym typeface="Open Sans"/>
              </a:rPr>
              <a:t>Warehouse lender</a:t>
            </a:r>
            <a:endParaRPr sz="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6" name="Google Shape;566;p141"/>
          <p:cNvSpPr/>
          <p:nvPr/>
        </p:nvSpPr>
        <p:spPr>
          <a:xfrm>
            <a:off x="4016175" y="2250348"/>
            <a:ext cx="702300" cy="216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Open Sans"/>
                <a:ea typeface="Open Sans"/>
                <a:cs typeface="Open Sans"/>
                <a:sym typeface="Open Sans"/>
              </a:rPr>
              <a:t>Appraisals</a:t>
            </a:r>
            <a:endParaRPr sz="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3" name="Google Shape;573;p141"/>
          <p:cNvSpPr/>
          <p:nvPr/>
        </p:nvSpPr>
        <p:spPr>
          <a:xfrm>
            <a:off x="7398475" y="3627355"/>
            <a:ext cx="702300" cy="216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Open Sans"/>
                <a:ea typeface="Open Sans"/>
                <a:cs typeface="Open Sans"/>
                <a:sym typeface="Open Sans"/>
              </a:rPr>
              <a:t>Servicing</a:t>
            </a:r>
            <a:endParaRPr sz="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8" name="Google Shape;578;p141"/>
          <p:cNvSpPr/>
          <p:nvPr/>
        </p:nvSpPr>
        <p:spPr>
          <a:xfrm>
            <a:off x="4423525" y="4290948"/>
            <a:ext cx="702300" cy="216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Title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9" name="Google Shape;579;p141"/>
          <p:cNvSpPr/>
          <p:nvPr/>
        </p:nvSpPr>
        <p:spPr>
          <a:xfrm>
            <a:off x="6364200" y="3627348"/>
            <a:ext cx="702300" cy="216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QC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1" name="Google Shape;571;p141"/>
          <p:cNvSpPr/>
          <p:nvPr/>
        </p:nvSpPr>
        <p:spPr>
          <a:xfrm>
            <a:off x="7017350" y="4327598"/>
            <a:ext cx="789900" cy="216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Open Sans"/>
                <a:ea typeface="Open Sans"/>
                <a:cs typeface="Open Sans"/>
                <a:sym typeface="Open Sans"/>
              </a:rPr>
              <a:t>Securitization</a:t>
            </a:r>
            <a:endParaRPr sz="80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80" name="Google Shape;580;p141"/>
          <p:cNvCxnSpPr>
            <a:stCxn id="581" idx="0"/>
            <a:endCxn id="582" idx="0"/>
          </p:cNvCxnSpPr>
          <p:nvPr/>
        </p:nvCxnSpPr>
        <p:spPr>
          <a:xfrm flipH="1" rot="-5400000">
            <a:off x="1177725" y="2455898"/>
            <a:ext cx="600" cy="953100"/>
          </a:xfrm>
          <a:prstGeom prst="curvedConnector3">
            <a:avLst>
              <a:gd fmla="val -39687500" name="adj1"/>
            </a:avLst>
          </a:prstGeom>
          <a:noFill/>
          <a:ln cap="flat" cmpd="sng" w="9525">
            <a:solidFill>
              <a:srgbClr val="B7B7B7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581" name="Google Shape;581;p141"/>
          <p:cNvSpPr/>
          <p:nvPr/>
        </p:nvSpPr>
        <p:spPr>
          <a:xfrm>
            <a:off x="642975" y="2932148"/>
            <a:ext cx="117000" cy="117000"/>
          </a:xfrm>
          <a:prstGeom prst="ellipse">
            <a:avLst/>
          </a:prstGeom>
          <a:solidFill>
            <a:srgbClr val="999999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141"/>
          <p:cNvSpPr/>
          <p:nvPr/>
        </p:nvSpPr>
        <p:spPr>
          <a:xfrm>
            <a:off x="1595925" y="2932148"/>
            <a:ext cx="117000" cy="117000"/>
          </a:xfrm>
          <a:prstGeom prst="ellipse">
            <a:avLst/>
          </a:prstGeom>
          <a:solidFill>
            <a:srgbClr val="999999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3" name="Google Shape;583;p141"/>
          <p:cNvSpPr/>
          <p:nvPr/>
        </p:nvSpPr>
        <p:spPr>
          <a:xfrm>
            <a:off x="2548875" y="2932148"/>
            <a:ext cx="117000" cy="117000"/>
          </a:xfrm>
          <a:prstGeom prst="ellipse">
            <a:avLst/>
          </a:prstGeom>
          <a:solidFill>
            <a:srgbClr val="999999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4" name="Google Shape;584;p141"/>
          <p:cNvSpPr/>
          <p:nvPr/>
        </p:nvSpPr>
        <p:spPr>
          <a:xfrm>
            <a:off x="3521575" y="2932148"/>
            <a:ext cx="117000" cy="1170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8" name="Google Shape;568;p141"/>
          <p:cNvSpPr/>
          <p:nvPr/>
        </p:nvSpPr>
        <p:spPr>
          <a:xfrm>
            <a:off x="6364200" y="2932148"/>
            <a:ext cx="117000" cy="1170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5" name="Google Shape;585;p141"/>
          <p:cNvSpPr/>
          <p:nvPr/>
        </p:nvSpPr>
        <p:spPr>
          <a:xfrm>
            <a:off x="8467550" y="2932148"/>
            <a:ext cx="117000" cy="117000"/>
          </a:xfrm>
          <a:prstGeom prst="ellipse">
            <a:avLst/>
          </a:prstGeom>
          <a:solidFill>
            <a:srgbClr val="B7B7B7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141"/>
          <p:cNvSpPr/>
          <p:nvPr/>
        </p:nvSpPr>
        <p:spPr>
          <a:xfrm>
            <a:off x="7752050" y="2385048"/>
            <a:ext cx="659100" cy="216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eVault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87" name="Google Shape;587;p141"/>
          <p:cNvCxnSpPr/>
          <p:nvPr/>
        </p:nvCxnSpPr>
        <p:spPr>
          <a:xfrm flipH="1" rot="-5400000">
            <a:off x="2130825" y="2455898"/>
            <a:ext cx="600" cy="953100"/>
          </a:xfrm>
          <a:prstGeom prst="curvedConnector3">
            <a:avLst>
              <a:gd fmla="val -39687500" name="adj1"/>
            </a:avLst>
          </a:prstGeom>
          <a:noFill/>
          <a:ln cap="flat" cmpd="sng" w="9525">
            <a:solidFill>
              <a:srgbClr val="B7B7B7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588" name="Google Shape;588;p141"/>
          <p:cNvCxnSpPr>
            <a:stCxn id="583" idx="0"/>
            <a:endCxn id="584" idx="0"/>
          </p:cNvCxnSpPr>
          <p:nvPr/>
        </p:nvCxnSpPr>
        <p:spPr>
          <a:xfrm flipH="1" rot="-5400000">
            <a:off x="3093375" y="2446148"/>
            <a:ext cx="600" cy="972600"/>
          </a:xfrm>
          <a:prstGeom prst="curvedConnector3">
            <a:avLst>
              <a:gd fmla="val -39687500" name="adj1"/>
            </a:avLst>
          </a:prstGeom>
          <a:noFill/>
          <a:ln cap="flat" cmpd="sng" w="9525">
            <a:solidFill>
              <a:srgbClr val="B7B7B7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589" name="Google Shape;589;p141"/>
          <p:cNvCxnSpPr>
            <a:stCxn id="584" idx="0"/>
            <a:endCxn id="569" idx="0"/>
          </p:cNvCxnSpPr>
          <p:nvPr/>
        </p:nvCxnSpPr>
        <p:spPr>
          <a:xfrm rot="-5400000">
            <a:off x="5010925" y="482198"/>
            <a:ext cx="1019100" cy="3880800"/>
          </a:xfrm>
          <a:prstGeom prst="curvedConnector3">
            <a:avLst>
              <a:gd fmla="val 178204" name="adj1"/>
            </a:avLst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590" name="Google Shape;590;p141"/>
          <p:cNvCxnSpPr>
            <a:stCxn id="584" idx="0"/>
            <a:endCxn id="566" idx="1"/>
          </p:cNvCxnSpPr>
          <p:nvPr/>
        </p:nvCxnSpPr>
        <p:spPr>
          <a:xfrm rot="-5400000">
            <a:off x="3511375" y="2427248"/>
            <a:ext cx="573600" cy="436200"/>
          </a:xfrm>
          <a:prstGeom prst="curvedConnector2">
            <a:avLst/>
          </a:prstGeom>
          <a:noFill/>
          <a:ln cap="flat" cmpd="sng" w="9525">
            <a:solidFill>
              <a:srgbClr val="B7B7B7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591" name="Google Shape;591;p141"/>
          <p:cNvCxnSpPr>
            <a:stCxn id="592" idx="1"/>
            <a:endCxn id="593" idx="2"/>
          </p:cNvCxnSpPr>
          <p:nvPr/>
        </p:nvCxnSpPr>
        <p:spPr>
          <a:xfrm rot="10800000">
            <a:off x="3580225" y="3347047"/>
            <a:ext cx="435900" cy="3900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4" name="Google Shape;594;p141"/>
          <p:cNvCxnSpPr>
            <a:stCxn id="565" idx="0"/>
            <a:endCxn id="576" idx="2"/>
          </p:cNvCxnSpPr>
          <p:nvPr/>
        </p:nvCxnSpPr>
        <p:spPr>
          <a:xfrm rot="-5400000">
            <a:off x="4549475" y="2530298"/>
            <a:ext cx="803100" cy="600"/>
          </a:xfrm>
          <a:prstGeom prst="curvedConnector3">
            <a:avLst>
              <a:gd fmla="val 49995" name="adj1"/>
            </a:avLst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5" name="Google Shape;595;p141"/>
          <p:cNvCxnSpPr>
            <a:stCxn id="568" idx="0"/>
            <a:endCxn id="577" idx="2"/>
          </p:cNvCxnSpPr>
          <p:nvPr/>
        </p:nvCxnSpPr>
        <p:spPr>
          <a:xfrm rot="-5400000">
            <a:off x="6021450" y="2530298"/>
            <a:ext cx="803100" cy="600"/>
          </a:xfrm>
          <a:prstGeom prst="curvedConnector3">
            <a:avLst>
              <a:gd fmla="val 49995" name="adj1"/>
            </a:avLst>
          </a:prstGeom>
          <a:noFill/>
          <a:ln cap="flat" cmpd="sng" w="9525">
            <a:solidFill>
              <a:srgbClr val="B7B7B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6" name="Google Shape;596;p141"/>
          <p:cNvCxnSpPr>
            <a:stCxn id="578" idx="1"/>
            <a:endCxn id="593" idx="2"/>
          </p:cNvCxnSpPr>
          <p:nvPr/>
        </p:nvCxnSpPr>
        <p:spPr>
          <a:xfrm rot="10800000">
            <a:off x="3580225" y="3346998"/>
            <a:ext cx="843300" cy="10521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7" name="Google Shape;597;p141"/>
          <p:cNvCxnSpPr>
            <a:stCxn id="592" idx="0"/>
            <a:endCxn id="565" idx="2"/>
          </p:cNvCxnSpPr>
          <p:nvPr/>
        </p:nvCxnSpPr>
        <p:spPr>
          <a:xfrm rot="-5400000">
            <a:off x="4266325" y="3003097"/>
            <a:ext cx="638100" cy="6135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98" name="Google Shape;598;p141"/>
          <p:cNvCxnSpPr>
            <a:stCxn id="578" idx="0"/>
            <a:endCxn id="565" idx="2"/>
          </p:cNvCxnSpPr>
          <p:nvPr/>
        </p:nvCxnSpPr>
        <p:spPr>
          <a:xfrm rot="-5400000">
            <a:off x="4183375" y="3582048"/>
            <a:ext cx="1300200" cy="1176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2" name="Google Shape;592;p141"/>
          <p:cNvSpPr/>
          <p:nvPr/>
        </p:nvSpPr>
        <p:spPr>
          <a:xfrm>
            <a:off x="4016125" y="3628897"/>
            <a:ext cx="525000" cy="216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Escrow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599" name="Google Shape;599;p141"/>
          <p:cNvCxnSpPr>
            <a:stCxn id="578" idx="3"/>
            <a:endCxn id="600" idx="2"/>
          </p:cNvCxnSpPr>
          <p:nvPr/>
        </p:nvCxnSpPr>
        <p:spPr>
          <a:xfrm flipH="1" rot="10800000">
            <a:off x="5125825" y="4146498"/>
            <a:ext cx="539700" cy="2526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1" name="Google Shape;601;p141"/>
          <p:cNvCxnSpPr>
            <a:stCxn id="600" idx="0"/>
            <a:endCxn id="602" idx="4"/>
          </p:cNvCxnSpPr>
          <p:nvPr/>
        </p:nvCxnSpPr>
        <p:spPr>
          <a:xfrm flipH="1" rot="5400000">
            <a:off x="5332305" y="3596948"/>
            <a:ext cx="664500" cy="1800"/>
          </a:xfrm>
          <a:prstGeom prst="curvedConnector3">
            <a:avLst>
              <a:gd fmla="val 50008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3" name="Google Shape;603;p141"/>
          <p:cNvCxnSpPr>
            <a:stCxn id="578" idx="3"/>
            <a:endCxn id="579" idx="2"/>
          </p:cNvCxnSpPr>
          <p:nvPr/>
        </p:nvCxnSpPr>
        <p:spPr>
          <a:xfrm flipH="1" rot="10800000">
            <a:off x="5125825" y="3843798"/>
            <a:ext cx="1589400" cy="5553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4" name="Google Shape;604;p141"/>
          <p:cNvCxnSpPr>
            <a:stCxn id="593" idx="2"/>
          </p:cNvCxnSpPr>
          <p:nvPr/>
        </p:nvCxnSpPr>
        <p:spPr>
          <a:xfrm flipH="1" rot="-5400000">
            <a:off x="3785575" y="3141598"/>
            <a:ext cx="1623000" cy="20340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605" name="Google Shape;605;p141"/>
          <p:cNvCxnSpPr>
            <a:endCxn id="571" idx="2"/>
          </p:cNvCxnSpPr>
          <p:nvPr/>
        </p:nvCxnSpPr>
        <p:spPr>
          <a:xfrm flipH="1" rot="10800000">
            <a:off x="5602400" y="4543898"/>
            <a:ext cx="1809900" cy="4248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606" name="Google Shape;606;p141"/>
          <p:cNvCxnSpPr>
            <a:stCxn id="571" idx="3"/>
            <a:endCxn id="607" idx="2"/>
          </p:cNvCxnSpPr>
          <p:nvPr/>
        </p:nvCxnSpPr>
        <p:spPr>
          <a:xfrm flipH="1" rot="10800000">
            <a:off x="7807250" y="3347048"/>
            <a:ext cx="718800" cy="1088700"/>
          </a:xfrm>
          <a:prstGeom prst="curvedConnector2">
            <a:avLst/>
          </a:prstGeom>
          <a:noFill/>
          <a:ln cap="flat" cmpd="sng" w="9525">
            <a:solidFill>
              <a:srgbClr val="B7B7B7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608" name="Google Shape;608;p141"/>
          <p:cNvCxnSpPr>
            <a:stCxn id="571" idx="3"/>
            <a:endCxn id="573" idx="3"/>
          </p:cNvCxnSpPr>
          <p:nvPr/>
        </p:nvCxnSpPr>
        <p:spPr>
          <a:xfrm flipH="1" rot="10800000">
            <a:off x="7807250" y="3735548"/>
            <a:ext cx="293400" cy="700200"/>
          </a:xfrm>
          <a:prstGeom prst="curvedConnector3">
            <a:avLst>
              <a:gd fmla="val 132200" name="adj1"/>
            </a:avLst>
          </a:prstGeom>
          <a:noFill/>
          <a:ln cap="flat" cmpd="sng" w="9525">
            <a:solidFill>
              <a:srgbClr val="B7B7B7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609" name="Google Shape;609;p141"/>
          <p:cNvCxnSpPr>
            <a:stCxn id="610" idx="2"/>
            <a:endCxn id="593" idx="2"/>
          </p:cNvCxnSpPr>
          <p:nvPr/>
        </p:nvCxnSpPr>
        <p:spPr>
          <a:xfrm flipH="1" rot="-5400000">
            <a:off x="2616962" y="2384548"/>
            <a:ext cx="600" cy="1925700"/>
          </a:xfrm>
          <a:prstGeom prst="curvedConnector3">
            <a:avLst>
              <a:gd fmla="val 39687500" name="adj1"/>
            </a:avLst>
          </a:prstGeom>
          <a:noFill/>
          <a:ln cap="flat" cmpd="sng" w="9525">
            <a:solidFill>
              <a:srgbClr val="B7B7B7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611" name="Google Shape;611;p141"/>
          <p:cNvCxnSpPr>
            <a:stCxn id="610" idx="2"/>
            <a:endCxn id="578" idx="1"/>
          </p:cNvCxnSpPr>
          <p:nvPr/>
        </p:nvCxnSpPr>
        <p:spPr>
          <a:xfrm flipH="1" rot="-5400000">
            <a:off x="2512862" y="2488648"/>
            <a:ext cx="1052100" cy="2769000"/>
          </a:xfrm>
          <a:prstGeom prst="curvedConnector2">
            <a:avLst/>
          </a:prstGeom>
          <a:noFill/>
          <a:ln cap="flat" cmpd="sng" w="9525">
            <a:solidFill>
              <a:srgbClr val="B7B7B7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612" name="Google Shape;612;p141"/>
          <p:cNvCxnSpPr/>
          <p:nvPr/>
        </p:nvCxnSpPr>
        <p:spPr>
          <a:xfrm>
            <a:off x="3638575" y="2996563"/>
            <a:ext cx="27255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2" name="Google Shape;602;p141"/>
          <p:cNvSpPr/>
          <p:nvPr/>
        </p:nvSpPr>
        <p:spPr>
          <a:xfrm>
            <a:off x="5394175" y="2726398"/>
            <a:ext cx="539100" cy="539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</a:rPr>
              <a:t>Closing</a:t>
            </a:r>
            <a:endParaRPr sz="800">
              <a:solidFill>
                <a:schemeClr val="lt1"/>
              </a:solidFill>
            </a:endParaRPr>
          </a:p>
        </p:txBody>
      </p:sp>
      <p:sp>
        <p:nvSpPr>
          <p:cNvPr id="565" name="Google Shape;565;p141"/>
          <p:cNvSpPr/>
          <p:nvPr/>
        </p:nvSpPr>
        <p:spPr>
          <a:xfrm>
            <a:off x="4892225" y="2932148"/>
            <a:ext cx="117000" cy="117000"/>
          </a:xfrm>
          <a:prstGeom prst="ellipse">
            <a:avLst/>
          </a:prstGeom>
          <a:solidFill>
            <a:schemeClr val="dk2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141"/>
          <p:cNvSpPr/>
          <p:nvPr/>
        </p:nvSpPr>
        <p:spPr>
          <a:xfrm>
            <a:off x="5188905" y="3930098"/>
            <a:ext cx="953100" cy="216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Signing Service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3" name="Google Shape;613;p141"/>
          <p:cNvSpPr/>
          <p:nvPr/>
        </p:nvSpPr>
        <p:spPr>
          <a:xfrm>
            <a:off x="350325" y="1620048"/>
            <a:ext cx="1589400" cy="273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Digitized with Snapdocs today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4" name="Google Shape;614;p141"/>
          <p:cNvSpPr/>
          <p:nvPr/>
        </p:nvSpPr>
        <p:spPr>
          <a:xfrm>
            <a:off x="350325" y="1964648"/>
            <a:ext cx="1589400" cy="273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Future-state digitization</a:t>
            </a:r>
            <a:endParaRPr sz="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5" name="Google Shape;615;p141"/>
          <p:cNvSpPr/>
          <p:nvPr/>
        </p:nvSpPr>
        <p:spPr>
          <a:xfrm>
            <a:off x="350325" y="3130798"/>
            <a:ext cx="702300" cy="216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Borrower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0" name="Google Shape;610;p141"/>
          <p:cNvSpPr/>
          <p:nvPr/>
        </p:nvSpPr>
        <p:spPr>
          <a:xfrm>
            <a:off x="1177862" y="3130798"/>
            <a:ext cx="953100" cy="216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Open Sans"/>
                <a:ea typeface="Open Sans"/>
                <a:cs typeface="Open Sans"/>
                <a:sym typeface="Open Sans"/>
              </a:rPr>
              <a:t>Real Estate Agent</a:t>
            </a:r>
            <a:endParaRPr sz="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6" name="Google Shape;616;p141"/>
          <p:cNvSpPr/>
          <p:nvPr/>
        </p:nvSpPr>
        <p:spPr>
          <a:xfrm>
            <a:off x="2256208" y="3130798"/>
            <a:ext cx="702300" cy="216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Open Sans"/>
                <a:ea typeface="Open Sans"/>
                <a:cs typeface="Open Sans"/>
                <a:sym typeface="Open Sans"/>
              </a:rPr>
              <a:t>Broker</a:t>
            </a:r>
            <a:endParaRPr sz="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93" name="Google Shape;593;p141"/>
          <p:cNvSpPr/>
          <p:nvPr/>
        </p:nvSpPr>
        <p:spPr>
          <a:xfrm>
            <a:off x="3228925" y="3130798"/>
            <a:ext cx="702300" cy="216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Lender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7" name="Google Shape;617;p141"/>
          <p:cNvSpPr/>
          <p:nvPr/>
        </p:nvSpPr>
        <p:spPr>
          <a:xfrm>
            <a:off x="4572000" y="3130798"/>
            <a:ext cx="757500" cy="216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Pre-Closing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07" name="Google Shape;607;p141"/>
          <p:cNvSpPr/>
          <p:nvPr/>
        </p:nvSpPr>
        <p:spPr>
          <a:xfrm>
            <a:off x="8174900" y="3130798"/>
            <a:ext cx="702300" cy="2163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Open Sans"/>
                <a:ea typeface="Open Sans"/>
                <a:cs typeface="Open Sans"/>
                <a:sym typeface="Open Sans"/>
              </a:rPr>
              <a:t>Investor</a:t>
            </a:r>
            <a:endParaRPr sz="80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18" name="Google Shape;618;p141"/>
          <p:cNvCxnSpPr>
            <a:stCxn id="579" idx="0"/>
            <a:endCxn id="568" idx="6"/>
          </p:cNvCxnSpPr>
          <p:nvPr/>
        </p:nvCxnSpPr>
        <p:spPr>
          <a:xfrm flipH="1" rot="5400000">
            <a:off x="6279900" y="3191898"/>
            <a:ext cx="636600" cy="2343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9" name="Google Shape;619;p141"/>
          <p:cNvSpPr/>
          <p:nvPr/>
        </p:nvSpPr>
        <p:spPr>
          <a:xfrm>
            <a:off x="6041400" y="3130798"/>
            <a:ext cx="762600" cy="216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Post-Closing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20" name="Google Shape;620;p141"/>
          <p:cNvCxnSpPr>
            <a:stCxn id="568" idx="6"/>
            <a:endCxn id="586" idx="2"/>
          </p:cNvCxnSpPr>
          <p:nvPr/>
        </p:nvCxnSpPr>
        <p:spPr>
          <a:xfrm flipH="1" rot="10800000">
            <a:off x="6481200" y="2601248"/>
            <a:ext cx="1600500" cy="3894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21" name="Google Shape;621;p141"/>
          <p:cNvCxnSpPr>
            <a:stCxn id="578" idx="1"/>
            <a:endCxn id="615" idx="2"/>
          </p:cNvCxnSpPr>
          <p:nvPr/>
        </p:nvCxnSpPr>
        <p:spPr>
          <a:xfrm rot="10800000">
            <a:off x="701425" y="3346998"/>
            <a:ext cx="3722100" cy="1052100"/>
          </a:xfrm>
          <a:prstGeom prst="curvedConnector2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22" name="Google Shape;622;p141"/>
          <p:cNvSpPr/>
          <p:nvPr/>
        </p:nvSpPr>
        <p:spPr>
          <a:xfrm>
            <a:off x="5312575" y="3597860"/>
            <a:ext cx="702300" cy="216300"/>
          </a:xfrm>
          <a:prstGeom prst="roundRect">
            <a:avLst>
              <a:gd fmla="val 16667" name="adj"/>
            </a:avLst>
          </a:prstGeom>
          <a:solidFill>
            <a:schemeClr val="dk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Notary</a:t>
            </a:r>
            <a:endParaRPr sz="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3" name="Google Shape;623;p141"/>
          <p:cNvSpPr txBox="1"/>
          <p:nvPr/>
        </p:nvSpPr>
        <p:spPr>
          <a:xfrm>
            <a:off x="359125" y="146025"/>
            <a:ext cx="84666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Closings are complicated due to fragmentation</a:t>
            </a:r>
            <a:br>
              <a:rPr b="1" lang="en" sz="23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The perfect closing requires connecting all parties to make each experience transparent, fast, error-free, and secure</a:t>
            </a:r>
            <a:endParaRPr b="1" sz="2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142"/>
          <p:cNvSpPr/>
          <p:nvPr/>
        </p:nvSpPr>
        <p:spPr>
          <a:xfrm rot="10800000">
            <a:off x="4496050" y="219775"/>
            <a:ext cx="4452300" cy="4712700"/>
          </a:xfrm>
          <a:prstGeom prst="roundRect">
            <a:avLst>
              <a:gd fmla="val 2041" name="adj"/>
            </a:avLst>
          </a:prstGeom>
          <a:gradFill>
            <a:gsLst>
              <a:gs pos="0">
                <a:srgbClr val="FAFBFE"/>
              </a:gs>
              <a:gs pos="100000">
                <a:srgbClr val="ECEEF4"/>
              </a:gs>
            </a:gsLst>
            <a:lin ang="2698631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29" name="Google Shape;629;p142"/>
          <p:cNvCxnSpPr/>
          <p:nvPr/>
        </p:nvCxnSpPr>
        <p:spPr>
          <a:xfrm>
            <a:off x="7326400" y="2468050"/>
            <a:ext cx="381000" cy="0"/>
          </a:xfrm>
          <a:prstGeom prst="straightConnector1">
            <a:avLst/>
          </a:prstGeom>
          <a:noFill/>
          <a:ln cap="flat" cmpd="sng" w="1143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30" name="Google Shape;630;p142"/>
          <p:cNvCxnSpPr/>
          <p:nvPr/>
        </p:nvCxnSpPr>
        <p:spPr>
          <a:xfrm>
            <a:off x="5794375" y="2468050"/>
            <a:ext cx="381000" cy="0"/>
          </a:xfrm>
          <a:prstGeom prst="straightConnector1">
            <a:avLst/>
          </a:prstGeom>
          <a:noFill/>
          <a:ln cap="flat" cmpd="sng" w="1143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1" name="Google Shape;631;p142"/>
          <p:cNvSpPr/>
          <p:nvPr/>
        </p:nvSpPr>
        <p:spPr>
          <a:xfrm>
            <a:off x="7522050" y="1888638"/>
            <a:ext cx="1265100" cy="1106400"/>
          </a:xfrm>
          <a:prstGeom prst="roundRect">
            <a:avLst>
              <a:gd fmla="val 5656" name="adj"/>
            </a:avLst>
          </a:prstGeom>
          <a:gradFill>
            <a:gsLst>
              <a:gs pos="0">
                <a:srgbClr val="FFFFFF"/>
              </a:gs>
              <a:gs pos="93000">
                <a:srgbClr val="F9F9F9"/>
              </a:gs>
              <a:gs pos="100000">
                <a:srgbClr val="F3F3F3"/>
              </a:gs>
            </a:gsLst>
            <a:lin ang="5400012" scaled="0"/>
          </a:gradFill>
          <a:ln cap="flat" cmpd="sng" w="9525">
            <a:solidFill>
              <a:srgbClr val="E7E6E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32" name="Google Shape;632;p142"/>
          <p:cNvSpPr/>
          <p:nvPr/>
        </p:nvSpPr>
        <p:spPr>
          <a:xfrm>
            <a:off x="4716250" y="1888638"/>
            <a:ext cx="1265100" cy="1106400"/>
          </a:xfrm>
          <a:prstGeom prst="roundRect">
            <a:avLst>
              <a:gd fmla="val 5656" name="adj"/>
            </a:avLst>
          </a:prstGeom>
          <a:gradFill>
            <a:gsLst>
              <a:gs pos="0">
                <a:srgbClr val="FFFFFF"/>
              </a:gs>
              <a:gs pos="93000">
                <a:srgbClr val="F9F9F9"/>
              </a:gs>
              <a:gs pos="100000">
                <a:srgbClr val="F3F3F3"/>
              </a:gs>
            </a:gsLst>
            <a:lin ang="5400012" scaled="0"/>
          </a:gradFill>
          <a:ln cap="flat" cmpd="sng" w="9525">
            <a:solidFill>
              <a:srgbClr val="E7E6E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33" name="Google Shape;633;p142"/>
          <p:cNvSpPr/>
          <p:nvPr/>
        </p:nvSpPr>
        <p:spPr>
          <a:xfrm>
            <a:off x="6133300" y="1887238"/>
            <a:ext cx="1265100" cy="1106400"/>
          </a:xfrm>
          <a:prstGeom prst="roundRect">
            <a:avLst>
              <a:gd fmla="val 5656" name="adj"/>
            </a:avLst>
          </a:prstGeom>
          <a:gradFill>
            <a:gsLst>
              <a:gs pos="0">
                <a:srgbClr val="FFFFFF"/>
              </a:gs>
              <a:gs pos="93000">
                <a:srgbClr val="F9F9F9"/>
              </a:gs>
              <a:gs pos="100000">
                <a:srgbClr val="F3F3F3"/>
              </a:gs>
            </a:gsLst>
            <a:lin ang="5400012" scaled="0"/>
          </a:gradFill>
          <a:ln cap="flat" cmpd="sng" w="9525">
            <a:solidFill>
              <a:srgbClr val="E7E6E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34" name="Google Shape;634;p142"/>
          <p:cNvSpPr/>
          <p:nvPr/>
        </p:nvSpPr>
        <p:spPr>
          <a:xfrm>
            <a:off x="4716250" y="553000"/>
            <a:ext cx="4071000" cy="892800"/>
          </a:xfrm>
          <a:prstGeom prst="roundRect">
            <a:avLst>
              <a:gd fmla="val 5656" name="adj"/>
            </a:avLst>
          </a:prstGeom>
          <a:gradFill>
            <a:gsLst>
              <a:gs pos="0">
                <a:srgbClr val="FFFFFF"/>
              </a:gs>
              <a:gs pos="93000">
                <a:srgbClr val="F9F9F9"/>
              </a:gs>
              <a:gs pos="100000">
                <a:srgbClr val="F3F3F3"/>
              </a:gs>
            </a:gsLst>
            <a:lin ang="5400012" scaled="0"/>
          </a:gradFill>
          <a:ln cap="flat" cmpd="sng" w="9525">
            <a:solidFill>
              <a:srgbClr val="E7E6E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35" name="Google Shape;635;p142"/>
          <p:cNvSpPr txBox="1"/>
          <p:nvPr/>
        </p:nvSpPr>
        <p:spPr>
          <a:xfrm>
            <a:off x="5908600" y="614651"/>
            <a:ext cx="1714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250k+</a:t>
            </a:r>
            <a:r>
              <a:rPr lang="en" sz="2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br>
              <a:rPr lang="en"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closings / mo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6" name="Google Shape;636;p142"/>
          <p:cNvSpPr txBox="1"/>
          <p:nvPr/>
        </p:nvSpPr>
        <p:spPr>
          <a:xfrm>
            <a:off x="4724400" y="2064375"/>
            <a:ext cx="1265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240+</a:t>
            </a:r>
            <a:r>
              <a:rPr lang="en" sz="2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br>
              <a:rPr lang="en" sz="2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Lenders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7" name="Google Shape;637;p142"/>
          <p:cNvSpPr txBox="1"/>
          <p:nvPr/>
        </p:nvSpPr>
        <p:spPr>
          <a:xfrm>
            <a:off x="6133300" y="1987425"/>
            <a:ext cx="12651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50k+</a:t>
            </a:r>
            <a:r>
              <a:rPr lang="en" sz="2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br>
              <a:rPr lang="en"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Settlement Offices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8" name="Google Shape;638;p142"/>
          <p:cNvSpPr txBox="1"/>
          <p:nvPr/>
        </p:nvSpPr>
        <p:spPr>
          <a:xfrm>
            <a:off x="7550425" y="2064375"/>
            <a:ext cx="1265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140k+</a:t>
            </a:r>
            <a:r>
              <a:rPr lang="en" sz="2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br>
              <a:rPr lang="en"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Notaries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9" name="Google Shape;639;p142"/>
          <p:cNvSpPr/>
          <p:nvPr/>
        </p:nvSpPr>
        <p:spPr>
          <a:xfrm>
            <a:off x="4716250" y="3472701"/>
            <a:ext cx="4071000" cy="892800"/>
          </a:xfrm>
          <a:prstGeom prst="roundRect">
            <a:avLst>
              <a:gd fmla="val 5656" name="adj"/>
            </a:avLst>
          </a:prstGeom>
          <a:gradFill>
            <a:gsLst>
              <a:gs pos="0">
                <a:srgbClr val="FFFFFF"/>
              </a:gs>
              <a:gs pos="93000">
                <a:srgbClr val="F9F9F9"/>
              </a:gs>
              <a:gs pos="100000">
                <a:srgbClr val="F3F3F3"/>
              </a:gs>
            </a:gsLst>
            <a:lin ang="5400012" scaled="0"/>
          </a:gradFill>
          <a:ln cap="flat" cmpd="sng" w="9525">
            <a:solidFill>
              <a:srgbClr val="E7E6E6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40" name="Google Shape;640;p142"/>
          <p:cNvSpPr txBox="1"/>
          <p:nvPr/>
        </p:nvSpPr>
        <p:spPr>
          <a:xfrm>
            <a:off x="4716250" y="3518150"/>
            <a:ext cx="4071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50%+</a:t>
            </a:r>
            <a:br>
              <a:rPr lang="en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MERS eNote onboardings in H2 2020</a:t>
            </a:r>
            <a:endParaRPr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1" name="Google Shape;641;p142"/>
          <p:cNvSpPr/>
          <p:nvPr/>
        </p:nvSpPr>
        <p:spPr>
          <a:xfrm>
            <a:off x="18800" y="4551100"/>
            <a:ext cx="526500" cy="59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42" name="Google Shape;642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00" y="4830375"/>
            <a:ext cx="212450" cy="2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142"/>
          <p:cNvSpPr txBox="1"/>
          <p:nvPr/>
        </p:nvSpPr>
        <p:spPr>
          <a:xfrm>
            <a:off x="625900" y="1835200"/>
            <a:ext cx="3793500" cy="13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3000">
                <a:solidFill>
                  <a:srgbClr val="FC7536"/>
                </a:solidFill>
                <a:latin typeface="Open Sans"/>
                <a:ea typeface="Open Sans"/>
                <a:cs typeface="Open Sans"/>
                <a:sym typeface="Open Sans"/>
              </a:rPr>
              <a:t>Snapdocs</a:t>
            </a:r>
            <a:r>
              <a:rPr b="1" lang="en" sz="3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br>
              <a:rPr b="1" lang="en" sz="29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en" sz="25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rPr>
              <a:t>is the market leader </a:t>
            </a:r>
            <a:br>
              <a:rPr b="1" lang="en" sz="25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b="1" lang="en" sz="25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rPr>
              <a:t>in closings</a:t>
            </a:r>
            <a:endParaRPr b="1" sz="2500">
              <a:solidFill>
                <a:srgbClr val="1A253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e-Eligibility Assessment</a:t>
            </a:r>
            <a:endParaRPr/>
          </a:p>
        </p:txBody>
      </p:sp>
      <p:sp>
        <p:nvSpPr>
          <p:cNvPr id="649" name="Google Shape;649;p143"/>
          <p:cNvSpPr txBox="1"/>
          <p:nvPr/>
        </p:nvSpPr>
        <p:spPr>
          <a:xfrm>
            <a:off x="397050" y="1254050"/>
            <a:ext cx="4722900" cy="32169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Snapdocs and Falcon Capital Advisors have partnered to produce the </a:t>
            </a:r>
            <a:r>
              <a:rPr b="1" lang="en" sz="13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e-Eligibility assessment</a:t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latin typeface="Open Sans"/>
                <a:ea typeface="Open Sans"/>
                <a:cs typeface="Open Sans"/>
                <a:sym typeface="Open Sans"/>
              </a:rPr>
              <a:t>The e-Eligibility assessment provides:</a:t>
            </a:r>
            <a:br>
              <a:rPr b="1" lang="en" sz="1300">
                <a:latin typeface="Open Sans"/>
                <a:ea typeface="Open Sans"/>
                <a:cs typeface="Open Sans"/>
                <a:sym typeface="Open Sans"/>
              </a:rPr>
            </a:br>
            <a:endParaRPr b="1" sz="1300"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Char char="●"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A breakdown of an organization’s entire loan portfolio that allows lenders to determine how digitized each loan can be</a:t>
            </a:r>
            <a:br>
              <a:rPr lang="en" sz="1300">
                <a:latin typeface="Open Sans"/>
                <a:ea typeface="Open Sans"/>
                <a:cs typeface="Open Sans"/>
                <a:sym typeface="Open Sans"/>
              </a:rPr>
            </a:br>
            <a:endParaRPr sz="1300">
              <a:latin typeface="Open Sans"/>
              <a:ea typeface="Open Sans"/>
              <a:cs typeface="Open Sans"/>
              <a:sym typeface="Open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Char char="●"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A roadmap and business case for scaling a digital closing strategy</a:t>
            </a:r>
            <a:br>
              <a:rPr lang="en" sz="1300">
                <a:latin typeface="Open Sans"/>
                <a:ea typeface="Open Sans"/>
                <a:cs typeface="Open Sans"/>
                <a:sym typeface="Open Sans"/>
              </a:rPr>
            </a:br>
            <a:endParaRPr sz="1300">
              <a:latin typeface="Open Sans"/>
              <a:ea typeface="Open Sans"/>
              <a:cs typeface="Open Sans"/>
              <a:sym typeface="Open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Expert recommendations on how to implement digital closings to all loan types, including wet, hybrid and full eClose</a:t>
            </a:r>
            <a:r>
              <a:rPr lang="en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50" name="Google Shape;650;p143"/>
          <p:cNvPicPr preferRelativeResize="0"/>
          <p:nvPr/>
        </p:nvPicPr>
        <p:blipFill rotWithShape="1">
          <a:blip r:embed="rId3">
            <a:alphaModFix/>
          </a:blip>
          <a:srcRect b="3938" l="56896" r="0" t="0"/>
          <a:stretch/>
        </p:blipFill>
        <p:spPr>
          <a:xfrm>
            <a:off x="5401350" y="0"/>
            <a:ext cx="374265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144"/>
          <p:cNvSpPr txBox="1"/>
          <p:nvPr>
            <p:ph type="title"/>
          </p:nvPr>
        </p:nvSpPr>
        <p:spPr>
          <a:xfrm>
            <a:off x="311700" y="445025"/>
            <a:ext cx="335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e-Eligibility 101</a:t>
            </a:r>
            <a:endParaRPr sz="3000"/>
          </a:p>
        </p:txBody>
      </p:sp>
      <p:sp>
        <p:nvSpPr>
          <p:cNvPr id="656" name="Google Shape;656;p144"/>
          <p:cNvSpPr txBox="1"/>
          <p:nvPr>
            <p:ph idx="4294967295" type="subTitle"/>
          </p:nvPr>
        </p:nvSpPr>
        <p:spPr>
          <a:xfrm>
            <a:off x="311700" y="1569725"/>
            <a:ext cx="4260300" cy="241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dk2"/>
                </a:solidFill>
              </a:rPr>
              <a:t>e-Eligibility</a:t>
            </a:r>
            <a:r>
              <a:rPr b="1" lang="en" sz="2000"/>
              <a:t> refers to the extent to which a mortgage closing can be digitized</a:t>
            </a:r>
            <a:endParaRPr b="1" sz="20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/>
              <a:t>There are five primary factors that enable, restrict, and otherwise impact the extent to which a loan can be closed digitally</a:t>
            </a:r>
            <a:endParaRPr b="1" sz="14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657" name="Google Shape;657;p144"/>
          <p:cNvSpPr/>
          <p:nvPr/>
        </p:nvSpPr>
        <p:spPr>
          <a:xfrm>
            <a:off x="5668850" y="1017725"/>
            <a:ext cx="2994600" cy="702900"/>
          </a:xfrm>
          <a:prstGeom prst="chevron">
            <a:avLst>
              <a:gd fmla="val 50000" name="adj"/>
            </a:avLst>
          </a:prstGeom>
          <a:solidFill>
            <a:schemeClr val="accent5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eMortgage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8" name="Google Shape;658;p144"/>
          <p:cNvSpPr/>
          <p:nvPr/>
        </p:nvSpPr>
        <p:spPr>
          <a:xfrm>
            <a:off x="5026400" y="1030100"/>
            <a:ext cx="994200" cy="690600"/>
          </a:xfrm>
          <a:prstGeom prst="chevron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59" name="Google Shape;659;p144"/>
          <p:cNvSpPr/>
          <p:nvPr/>
        </p:nvSpPr>
        <p:spPr>
          <a:xfrm>
            <a:off x="5668850" y="1720625"/>
            <a:ext cx="2994600" cy="702900"/>
          </a:xfrm>
          <a:prstGeom prst="chevron">
            <a:avLst>
              <a:gd fmla="val 50000" name="adj"/>
            </a:avLst>
          </a:prstGeom>
          <a:solidFill>
            <a:schemeClr val="accent5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Types of eClosings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0" name="Google Shape;660;p144"/>
          <p:cNvSpPr/>
          <p:nvPr/>
        </p:nvSpPr>
        <p:spPr>
          <a:xfrm>
            <a:off x="5026400" y="1720625"/>
            <a:ext cx="994200" cy="702900"/>
          </a:xfrm>
          <a:prstGeom prst="chevron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1" name="Google Shape;661;p144"/>
          <p:cNvSpPr/>
          <p:nvPr/>
        </p:nvSpPr>
        <p:spPr>
          <a:xfrm>
            <a:off x="5668850" y="2423525"/>
            <a:ext cx="2994600" cy="702900"/>
          </a:xfrm>
          <a:prstGeom prst="chevron">
            <a:avLst>
              <a:gd fmla="val 50000" name="adj"/>
            </a:avLst>
          </a:prstGeom>
          <a:solidFill>
            <a:schemeClr val="accent5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Primary forms of eNotarization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2" name="Google Shape;662;p144"/>
          <p:cNvSpPr/>
          <p:nvPr/>
        </p:nvSpPr>
        <p:spPr>
          <a:xfrm>
            <a:off x="5026400" y="2423525"/>
            <a:ext cx="994200" cy="702900"/>
          </a:xfrm>
          <a:prstGeom prst="chevron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3" name="Google Shape;663;p144"/>
          <p:cNvSpPr/>
          <p:nvPr/>
        </p:nvSpPr>
        <p:spPr>
          <a:xfrm>
            <a:off x="5668850" y="3126425"/>
            <a:ext cx="2994600" cy="702900"/>
          </a:xfrm>
          <a:prstGeom prst="chevron">
            <a:avLst>
              <a:gd fmla="val 50000" name="adj"/>
            </a:avLst>
          </a:prstGeom>
          <a:solidFill>
            <a:schemeClr val="accent5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MERS</a:t>
            </a:r>
            <a:r>
              <a:rPr baseline="30000" lang="en" sz="1200">
                <a:solidFill>
                  <a:schemeClr val="lt1"/>
                </a:solidFill>
              </a:rPr>
              <a:t>® </a:t>
            </a: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eRegistry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4" name="Google Shape;664;p144"/>
          <p:cNvSpPr/>
          <p:nvPr/>
        </p:nvSpPr>
        <p:spPr>
          <a:xfrm>
            <a:off x="5026400" y="3126425"/>
            <a:ext cx="994200" cy="702900"/>
          </a:xfrm>
          <a:prstGeom prst="chevron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5" name="Google Shape;665;p144"/>
          <p:cNvSpPr/>
          <p:nvPr/>
        </p:nvSpPr>
        <p:spPr>
          <a:xfrm>
            <a:off x="5668850" y="3829325"/>
            <a:ext cx="2994600" cy="714600"/>
          </a:xfrm>
          <a:prstGeom prst="chevron">
            <a:avLst>
              <a:gd fmla="val 50000" name="adj"/>
            </a:avLst>
          </a:prstGeom>
          <a:solidFill>
            <a:schemeClr val="accent5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eNote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66" name="Google Shape;666;p144"/>
          <p:cNvSpPr/>
          <p:nvPr/>
        </p:nvSpPr>
        <p:spPr>
          <a:xfrm>
            <a:off x="5026400" y="3829325"/>
            <a:ext cx="994200" cy="702900"/>
          </a:xfrm>
          <a:prstGeom prst="chevron">
            <a:avLst>
              <a:gd fmla="val 50000" name="adj"/>
            </a:avLst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145"/>
          <p:cNvSpPr/>
          <p:nvPr/>
        </p:nvSpPr>
        <p:spPr>
          <a:xfrm>
            <a:off x="2173081" y="1546475"/>
            <a:ext cx="1527900" cy="2624400"/>
          </a:xfrm>
          <a:prstGeom prst="roundRect">
            <a:avLst>
              <a:gd fmla="val 2258" name="adj"/>
            </a:avLst>
          </a:prstGeom>
          <a:solidFill>
            <a:schemeClr val="accent5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" lvl="0" marL="13716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 sz="12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rPr>
            </a:br>
            <a:br>
              <a:rPr lang="en" sz="12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200">
              <a:solidFill>
                <a:srgbClr val="1A253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253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253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253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253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253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2" name="Google Shape;672;p145"/>
          <p:cNvSpPr/>
          <p:nvPr/>
        </p:nvSpPr>
        <p:spPr>
          <a:xfrm>
            <a:off x="3808050" y="1546475"/>
            <a:ext cx="1527900" cy="2624400"/>
          </a:xfrm>
          <a:prstGeom prst="roundRect">
            <a:avLst>
              <a:gd fmla="val 2258" name="adj"/>
            </a:avLst>
          </a:prstGeom>
          <a:solidFill>
            <a:schemeClr val="accent5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" lvl="0" marL="13716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 sz="12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rPr>
            </a:br>
            <a:br>
              <a:rPr lang="en" sz="12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200">
              <a:solidFill>
                <a:srgbClr val="1A253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253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253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253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253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253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3" name="Google Shape;673;p145"/>
          <p:cNvSpPr/>
          <p:nvPr/>
        </p:nvSpPr>
        <p:spPr>
          <a:xfrm>
            <a:off x="5443018" y="1546475"/>
            <a:ext cx="1527900" cy="2624400"/>
          </a:xfrm>
          <a:prstGeom prst="roundRect">
            <a:avLst>
              <a:gd fmla="val 2258" name="adj"/>
            </a:avLst>
          </a:prstGeom>
          <a:solidFill>
            <a:schemeClr val="accent5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" lvl="0" marL="13716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 sz="12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rPr>
            </a:br>
            <a:br>
              <a:rPr lang="en" sz="12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200">
              <a:solidFill>
                <a:srgbClr val="1A253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253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253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253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253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253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4" name="Google Shape;674;p145"/>
          <p:cNvSpPr/>
          <p:nvPr/>
        </p:nvSpPr>
        <p:spPr>
          <a:xfrm>
            <a:off x="7077987" y="1546475"/>
            <a:ext cx="1527900" cy="2624400"/>
          </a:xfrm>
          <a:prstGeom prst="roundRect">
            <a:avLst>
              <a:gd fmla="val 2258" name="adj"/>
            </a:avLst>
          </a:prstGeom>
          <a:solidFill>
            <a:schemeClr val="accent5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" lvl="0" marL="13716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 sz="12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rPr>
            </a:br>
            <a:br>
              <a:rPr lang="en" sz="12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200">
              <a:solidFill>
                <a:srgbClr val="1A253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253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253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253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253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253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5" name="Google Shape;675;p145"/>
          <p:cNvSpPr txBox="1"/>
          <p:nvPr>
            <p:ph idx="4294967295" type="title"/>
          </p:nvPr>
        </p:nvSpPr>
        <p:spPr>
          <a:xfrm>
            <a:off x="480375" y="445025"/>
            <a:ext cx="8352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The 5</a:t>
            </a:r>
            <a:r>
              <a:rPr lang="en" sz="3000"/>
              <a:t> Factors of e-Eligibility	</a:t>
            </a:r>
            <a:endParaRPr sz="3000"/>
          </a:p>
        </p:txBody>
      </p:sp>
      <p:sp>
        <p:nvSpPr>
          <p:cNvPr id="676" name="Google Shape;676;p145"/>
          <p:cNvSpPr/>
          <p:nvPr/>
        </p:nvSpPr>
        <p:spPr>
          <a:xfrm>
            <a:off x="538113" y="1546475"/>
            <a:ext cx="1527900" cy="2624400"/>
          </a:xfrm>
          <a:prstGeom prst="roundRect">
            <a:avLst>
              <a:gd fmla="val 2258" name="adj"/>
            </a:avLst>
          </a:prstGeom>
          <a:solidFill>
            <a:schemeClr val="accent5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5720" lvl="0" marL="13716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 sz="12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rPr>
            </a:br>
            <a:br>
              <a:rPr lang="en" sz="1200">
                <a:solidFill>
                  <a:srgbClr val="1A2538"/>
                </a:solidFill>
                <a:latin typeface="Open Sans"/>
                <a:ea typeface="Open Sans"/>
                <a:cs typeface="Open Sans"/>
                <a:sym typeface="Open Sans"/>
              </a:rPr>
            </a:br>
            <a:endParaRPr sz="1200">
              <a:solidFill>
                <a:srgbClr val="1A253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253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253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253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2538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1A253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7" name="Google Shape;677;p145"/>
          <p:cNvSpPr txBox="1"/>
          <p:nvPr/>
        </p:nvSpPr>
        <p:spPr>
          <a:xfrm>
            <a:off x="554863" y="3103325"/>
            <a:ext cx="1527900" cy="4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Counterparty</a:t>
            </a:r>
            <a:r>
              <a:rPr b="1"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Requirements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78" name="Google Shape;678;p145"/>
          <p:cNvSpPr txBox="1"/>
          <p:nvPr/>
        </p:nvSpPr>
        <p:spPr>
          <a:xfrm>
            <a:off x="3764025" y="3103325"/>
            <a:ext cx="15279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County Registrations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679" name="Google Shape;679;p145"/>
          <p:cNvSpPr txBox="1"/>
          <p:nvPr/>
        </p:nvSpPr>
        <p:spPr>
          <a:xfrm>
            <a:off x="7077988" y="3103325"/>
            <a:ext cx="15279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eNotarization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Regulations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0" name="Google Shape;680;p145"/>
          <p:cNvSpPr txBox="1"/>
          <p:nvPr/>
        </p:nvSpPr>
        <p:spPr>
          <a:xfrm>
            <a:off x="2173087" y="3103325"/>
            <a:ext cx="1527900" cy="7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Title Underwriter Restrictions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681" name="Google Shape;681;p145"/>
          <p:cNvSpPr txBox="1"/>
          <p:nvPr/>
        </p:nvSpPr>
        <p:spPr>
          <a:xfrm>
            <a:off x="5442988" y="3103325"/>
            <a:ext cx="1527900" cy="29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Settlement Readiness</a:t>
            </a:r>
            <a:endParaRPr sz="1200">
              <a:solidFill>
                <a:schemeClr val="lt1"/>
              </a:solidFill>
            </a:endParaRPr>
          </a:p>
        </p:txBody>
      </p:sp>
      <p:pic>
        <p:nvPicPr>
          <p:cNvPr id="682" name="Google Shape;682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41805" y="2016820"/>
            <a:ext cx="800225" cy="879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1938" y="2016820"/>
            <a:ext cx="800236" cy="87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1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1900" y="2016820"/>
            <a:ext cx="800225" cy="879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1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6908" y="2016820"/>
            <a:ext cx="800225" cy="879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1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06858" y="2016820"/>
            <a:ext cx="800225" cy="8797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46"/>
          <p:cNvSpPr/>
          <p:nvPr/>
        </p:nvSpPr>
        <p:spPr>
          <a:xfrm>
            <a:off x="242925" y="3016298"/>
            <a:ext cx="3884400" cy="1062900"/>
          </a:xfrm>
          <a:prstGeom prst="roundRect">
            <a:avLst>
              <a:gd fmla="val 3966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92" name="Google Shape;692;p146"/>
          <p:cNvSpPr/>
          <p:nvPr/>
        </p:nvSpPr>
        <p:spPr>
          <a:xfrm>
            <a:off x="242926" y="1460063"/>
            <a:ext cx="3884400" cy="1260000"/>
          </a:xfrm>
          <a:prstGeom prst="roundRect">
            <a:avLst>
              <a:gd fmla="val 3966" name="adj"/>
            </a:avLst>
          </a:prstGeom>
          <a:solidFill>
            <a:srgbClr val="FFFFFF"/>
          </a:solidFill>
          <a:ln>
            <a:noFill/>
          </a:ln>
          <a:effectLst>
            <a:outerShdw blurRad="57150" rotWithShape="0" algn="bl" dir="5400000" dist="19050">
              <a:srgbClr val="000000">
                <a:alpha val="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93" name="Google Shape;693;p146"/>
          <p:cNvSpPr txBox="1"/>
          <p:nvPr/>
        </p:nvSpPr>
        <p:spPr>
          <a:xfrm>
            <a:off x="762400" y="1619663"/>
            <a:ext cx="33087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What are counterparties?</a:t>
            </a:r>
            <a:endParaRPr b="1"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4" name="Google Shape;694;p146"/>
          <p:cNvSpPr/>
          <p:nvPr/>
        </p:nvSpPr>
        <p:spPr>
          <a:xfrm>
            <a:off x="765875" y="1876088"/>
            <a:ext cx="3308700" cy="6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100"/>
              <a:buNone/>
            </a:pPr>
            <a:r>
              <a:rPr lang="en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Counterparties include investors to who Revolution Mortgage sells loans, as well as any warehouse lenders used to fund originated loans. Counterparties may also include services, subservicers, and custodians. </a:t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5" name="Google Shape;695;p146"/>
          <p:cNvSpPr txBox="1"/>
          <p:nvPr/>
        </p:nvSpPr>
        <p:spPr>
          <a:xfrm>
            <a:off x="762400" y="3124261"/>
            <a:ext cx="33087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What did we evaluate in this assessment?</a:t>
            </a:r>
            <a:endParaRPr b="1" sz="12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96" name="Google Shape;696;p146"/>
          <p:cNvSpPr/>
          <p:nvPr/>
        </p:nvSpPr>
        <p:spPr>
          <a:xfrm>
            <a:off x="765875" y="3342613"/>
            <a:ext cx="3240300" cy="8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SzPts val="1100"/>
              <a:buNone/>
            </a:pPr>
            <a:r>
              <a:rPr lang="en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We examined eMortgage and eNotarization policies of any investor that purchased at least 1% of Revolution Mortgage’s loans. </a:t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97" name="Google Shape;697;p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328" y="1642841"/>
            <a:ext cx="392800" cy="39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328" y="3168691"/>
            <a:ext cx="392800" cy="392800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146"/>
          <p:cNvSpPr txBox="1"/>
          <p:nvPr/>
        </p:nvSpPr>
        <p:spPr>
          <a:xfrm>
            <a:off x="4548450" y="1180925"/>
            <a:ext cx="44151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Results</a:t>
            </a:r>
            <a:endParaRPr b="1" sz="1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00" name="Google Shape;700;p146"/>
          <p:cNvSpPr txBox="1"/>
          <p:nvPr/>
        </p:nvSpPr>
        <p:spPr>
          <a:xfrm>
            <a:off x="240025" y="294900"/>
            <a:ext cx="38844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Open Sans"/>
                <a:ea typeface="Open Sans"/>
                <a:cs typeface="Open Sans"/>
                <a:sym typeface="Open Sans"/>
              </a:rPr>
              <a:t>R1: Counterparty </a:t>
            </a:r>
            <a:r>
              <a:rPr b="1" lang="en" sz="22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Requirements</a:t>
            </a:r>
            <a:r>
              <a:rPr b="1" lang="en" sz="22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b="1" sz="2200"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01" name="Google Shape;701;p146"/>
          <p:cNvCxnSpPr/>
          <p:nvPr/>
        </p:nvCxnSpPr>
        <p:spPr>
          <a:xfrm>
            <a:off x="6162750" y="1561350"/>
            <a:ext cx="11865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02" name="Google Shape;702;p146"/>
          <p:cNvSpPr/>
          <p:nvPr/>
        </p:nvSpPr>
        <p:spPr>
          <a:xfrm>
            <a:off x="4379550" y="-8395"/>
            <a:ext cx="47745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3" name="Google Shape;703;p146"/>
          <p:cNvGrpSpPr/>
          <p:nvPr/>
        </p:nvGrpSpPr>
        <p:grpSpPr>
          <a:xfrm>
            <a:off x="4562047" y="1323499"/>
            <a:ext cx="2226081" cy="1019511"/>
            <a:chOff x="4548331" y="1283888"/>
            <a:chExt cx="2226081" cy="1019511"/>
          </a:xfrm>
        </p:grpSpPr>
        <p:grpSp>
          <p:nvGrpSpPr>
            <p:cNvPr id="704" name="Google Shape;704;p146"/>
            <p:cNvGrpSpPr/>
            <p:nvPr/>
          </p:nvGrpSpPr>
          <p:grpSpPr>
            <a:xfrm>
              <a:off x="4548331" y="1283888"/>
              <a:ext cx="1019511" cy="1019511"/>
              <a:chOff x="6868325" y="1240250"/>
              <a:chExt cx="1423500" cy="1423500"/>
            </a:xfrm>
          </p:grpSpPr>
          <p:sp>
            <p:nvSpPr>
              <p:cNvPr id="705" name="Google Shape;705;p146"/>
              <p:cNvSpPr/>
              <p:nvPr/>
            </p:nvSpPr>
            <p:spPr>
              <a:xfrm>
                <a:off x="6868325" y="1240250"/>
                <a:ext cx="1423500" cy="1423500"/>
              </a:xfrm>
              <a:prstGeom prst="donut">
                <a:avLst>
                  <a:gd fmla="val 16212" name="adj"/>
                </a:avLst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6" name="Google Shape;706;p146"/>
              <p:cNvSpPr/>
              <p:nvPr/>
            </p:nvSpPr>
            <p:spPr>
              <a:xfrm>
                <a:off x="6869962" y="1241900"/>
                <a:ext cx="1420200" cy="1420200"/>
              </a:xfrm>
              <a:prstGeom prst="blockArc">
                <a:avLst>
                  <a:gd fmla="val 6149608" name="adj1"/>
                  <a:gd fmla="val 16198046" name="adj2"/>
                  <a:gd fmla="val 16139" name="adj3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07" name="Google Shape;707;p146"/>
            <p:cNvSpPr txBox="1"/>
            <p:nvPr/>
          </p:nvSpPr>
          <p:spPr>
            <a:xfrm>
              <a:off x="4724939" y="1551250"/>
              <a:ext cx="666300" cy="4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b="1" lang="en" sz="2000">
                  <a:solidFill>
                    <a:srgbClr val="FAFBFE"/>
                  </a:solidFill>
                  <a:latin typeface="Open Sans"/>
                  <a:ea typeface="Open Sans"/>
                  <a:cs typeface="Open Sans"/>
                  <a:sym typeface="Open Sans"/>
                </a:rPr>
                <a:t>39%</a:t>
              </a:r>
              <a:endParaRPr b="1" sz="2000">
                <a:solidFill>
                  <a:srgbClr val="FAFBFE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r>
                <a:rPr lang="en" sz="700">
                  <a:solidFill>
                    <a:srgbClr val="FAFBFE"/>
                  </a:solidFill>
                  <a:latin typeface="Open Sans"/>
                  <a:ea typeface="Open Sans"/>
                  <a:cs typeface="Open Sans"/>
                  <a:sym typeface="Open Sans"/>
                </a:rPr>
                <a:t>of loan vol.</a:t>
              </a:r>
              <a:endParaRPr sz="700">
                <a:solidFill>
                  <a:srgbClr val="FAFBFE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08" name="Google Shape;708;p146"/>
            <p:cNvSpPr txBox="1"/>
            <p:nvPr/>
          </p:nvSpPr>
          <p:spPr>
            <a:xfrm>
              <a:off x="5545613" y="1493500"/>
              <a:ext cx="12288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AFBFE"/>
                  </a:solidFill>
                  <a:latin typeface="Open Sans"/>
                  <a:ea typeface="Open Sans"/>
                  <a:cs typeface="Open Sans"/>
                  <a:sym typeface="Open Sans"/>
                </a:rPr>
                <a:t>8 out of the 17 top investors </a:t>
              </a:r>
              <a:r>
                <a:rPr b="1" lang="en" sz="1200">
                  <a:solidFill>
                    <a:srgbClr val="FAFBFE"/>
                  </a:solidFill>
                  <a:latin typeface="Open Sans"/>
                  <a:ea typeface="Open Sans"/>
                  <a:cs typeface="Open Sans"/>
                  <a:sym typeface="Open Sans"/>
                </a:rPr>
                <a:t>accept</a:t>
              </a:r>
              <a:r>
                <a:rPr lang="en" sz="900">
                  <a:solidFill>
                    <a:srgbClr val="FAFBFE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  <a:r>
                <a:rPr b="1" lang="en" sz="1200">
                  <a:solidFill>
                    <a:srgbClr val="FAFBFE"/>
                  </a:solidFill>
                  <a:latin typeface="Open Sans"/>
                  <a:ea typeface="Open Sans"/>
                  <a:cs typeface="Open Sans"/>
                  <a:sym typeface="Open Sans"/>
                </a:rPr>
                <a:t>eNotes</a:t>
              </a:r>
              <a:endParaRPr b="1" sz="1700"/>
            </a:p>
          </p:txBody>
        </p:sp>
      </p:grpSp>
      <p:grpSp>
        <p:nvGrpSpPr>
          <p:cNvPr id="709" name="Google Shape;709;p146"/>
          <p:cNvGrpSpPr/>
          <p:nvPr/>
        </p:nvGrpSpPr>
        <p:grpSpPr>
          <a:xfrm>
            <a:off x="6848047" y="1209861"/>
            <a:ext cx="2226081" cy="1246800"/>
            <a:chOff x="6834331" y="1170250"/>
            <a:chExt cx="2226081" cy="1246800"/>
          </a:xfrm>
        </p:grpSpPr>
        <p:grpSp>
          <p:nvGrpSpPr>
            <p:cNvPr id="710" name="Google Shape;710;p146"/>
            <p:cNvGrpSpPr/>
            <p:nvPr/>
          </p:nvGrpSpPr>
          <p:grpSpPr>
            <a:xfrm>
              <a:off x="6834331" y="1283888"/>
              <a:ext cx="1019511" cy="1019511"/>
              <a:chOff x="6868325" y="1240250"/>
              <a:chExt cx="1423500" cy="1423500"/>
            </a:xfrm>
          </p:grpSpPr>
          <p:sp>
            <p:nvSpPr>
              <p:cNvPr id="711" name="Google Shape;711;p146"/>
              <p:cNvSpPr/>
              <p:nvPr/>
            </p:nvSpPr>
            <p:spPr>
              <a:xfrm>
                <a:off x="6868325" y="1240250"/>
                <a:ext cx="1423500" cy="1423500"/>
              </a:xfrm>
              <a:prstGeom prst="donut">
                <a:avLst>
                  <a:gd fmla="val 16212" name="adj"/>
                </a:avLst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2" name="Google Shape;712;p146"/>
              <p:cNvSpPr/>
              <p:nvPr/>
            </p:nvSpPr>
            <p:spPr>
              <a:xfrm>
                <a:off x="6869962" y="1241900"/>
                <a:ext cx="1420200" cy="1420200"/>
              </a:xfrm>
              <a:prstGeom prst="blockArc">
                <a:avLst>
                  <a:gd fmla="val 6432086" name="adj1"/>
                  <a:gd fmla="val 16198046" name="adj2"/>
                  <a:gd fmla="val 16139" name="adj3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13" name="Google Shape;713;p146"/>
            <p:cNvSpPr txBox="1"/>
            <p:nvPr/>
          </p:nvSpPr>
          <p:spPr>
            <a:xfrm>
              <a:off x="7010939" y="1551250"/>
              <a:ext cx="666300" cy="4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>
                  <a:solidFill>
                    <a:srgbClr val="FAFBFE"/>
                  </a:solidFill>
                  <a:latin typeface="Open Sans"/>
                  <a:ea typeface="Open Sans"/>
                  <a:cs typeface="Open Sans"/>
                  <a:sym typeface="Open Sans"/>
                </a:rPr>
                <a:t>39%</a:t>
              </a:r>
              <a:endParaRPr b="1" sz="2000">
                <a:solidFill>
                  <a:srgbClr val="FAFBFE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AFBFE"/>
                  </a:solidFill>
                  <a:latin typeface="Open Sans"/>
                  <a:ea typeface="Open Sans"/>
                  <a:cs typeface="Open Sans"/>
                  <a:sym typeface="Open Sans"/>
                </a:rPr>
                <a:t>of loan vol.</a:t>
              </a:r>
              <a:endParaRPr sz="700">
                <a:solidFill>
                  <a:srgbClr val="FAFBFE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14" name="Google Shape;714;p146"/>
            <p:cNvSpPr txBox="1"/>
            <p:nvPr/>
          </p:nvSpPr>
          <p:spPr>
            <a:xfrm>
              <a:off x="7831613" y="1170250"/>
              <a:ext cx="1228800" cy="1246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AFBFE"/>
                  </a:solidFill>
                  <a:latin typeface="Open Sans"/>
                  <a:ea typeface="Open Sans"/>
                  <a:cs typeface="Open Sans"/>
                  <a:sym typeface="Open Sans"/>
                </a:rPr>
                <a:t>8 out of the 17 top investors </a:t>
              </a:r>
              <a:r>
                <a:rPr b="1" lang="en" sz="1200">
                  <a:solidFill>
                    <a:srgbClr val="FAFBFE"/>
                  </a:solidFill>
                  <a:latin typeface="Open Sans"/>
                  <a:ea typeface="Open Sans"/>
                  <a:cs typeface="Open Sans"/>
                  <a:sym typeface="Open Sans"/>
                </a:rPr>
                <a:t>accept eSigned &amp; eNotarized security instruments</a:t>
              </a:r>
              <a:endParaRPr b="1" sz="1700"/>
            </a:p>
          </p:txBody>
        </p:sp>
      </p:grpSp>
      <p:grpSp>
        <p:nvGrpSpPr>
          <p:cNvPr id="715" name="Google Shape;715;p146"/>
          <p:cNvGrpSpPr/>
          <p:nvPr/>
        </p:nvGrpSpPr>
        <p:grpSpPr>
          <a:xfrm>
            <a:off x="4562047" y="2771299"/>
            <a:ext cx="2226081" cy="1019511"/>
            <a:chOff x="4548331" y="2731688"/>
            <a:chExt cx="2226081" cy="1019511"/>
          </a:xfrm>
        </p:grpSpPr>
        <p:grpSp>
          <p:nvGrpSpPr>
            <p:cNvPr id="716" name="Google Shape;716;p146"/>
            <p:cNvGrpSpPr/>
            <p:nvPr/>
          </p:nvGrpSpPr>
          <p:grpSpPr>
            <a:xfrm>
              <a:off x="4548331" y="2731688"/>
              <a:ext cx="1019511" cy="1019511"/>
              <a:chOff x="6868325" y="1240250"/>
              <a:chExt cx="1423500" cy="1423500"/>
            </a:xfrm>
          </p:grpSpPr>
          <p:sp>
            <p:nvSpPr>
              <p:cNvPr id="717" name="Google Shape;717;p146"/>
              <p:cNvSpPr/>
              <p:nvPr/>
            </p:nvSpPr>
            <p:spPr>
              <a:xfrm>
                <a:off x="6868325" y="1240250"/>
                <a:ext cx="1423500" cy="1423500"/>
              </a:xfrm>
              <a:prstGeom prst="donut">
                <a:avLst>
                  <a:gd fmla="val 16212" name="adj"/>
                </a:avLst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18" name="Google Shape;718;p146"/>
              <p:cNvSpPr/>
              <p:nvPr/>
            </p:nvSpPr>
            <p:spPr>
              <a:xfrm>
                <a:off x="6869962" y="1241900"/>
                <a:ext cx="1420200" cy="1420200"/>
              </a:xfrm>
              <a:prstGeom prst="blockArc">
                <a:avLst>
                  <a:gd fmla="val 6792018" name="adj1"/>
                  <a:gd fmla="val 16198046" name="adj2"/>
                  <a:gd fmla="val 16139" name="adj3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19" name="Google Shape;719;p146"/>
            <p:cNvSpPr txBox="1"/>
            <p:nvPr/>
          </p:nvSpPr>
          <p:spPr>
            <a:xfrm>
              <a:off x="5545613" y="2895100"/>
              <a:ext cx="12288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AFBFE"/>
                  </a:solidFill>
                  <a:latin typeface="Open Sans"/>
                  <a:ea typeface="Open Sans"/>
                  <a:cs typeface="Open Sans"/>
                  <a:sym typeface="Open Sans"/>
                </a:rPr>
                <a:t>7 investors in our list of 17 </a:t>
              </a:r>
              <a:r>
                <a:rPr b="1" lang="en" sz="1200">
                  <a:solidFill>
                    <a:srgbClr val="FAFBFE"/>
                  </a:solidFill>
                  <a:latin typeface="Open Sans"/>
                  <a:ea typeface="Open Sans"/>
                  <a:cs typeface="Open Sans"/>
                  <a:sym typeface="Open Sans"/>
                </a:rPr>
                <a:t>accept RON</a:t>
              </a:r>
              <a:endParaRPr baseline="30000" sz="1200"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20" name="Google Shape;720;p146"/>
            <p:cNvSpPr txBox="1"/>
            <p:nvPr/>
          </p:nvSpPr>
          <p:spPr>
            <a:xfrm>
              <a:off x="4724939" y="2999050"/>
              <a:ext cx="666300" cy="4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>
                  <a:solidFill>
                    <a:srgbClr val="FAFBFE"/>
                  </a:solidFill>
                  <a:latin typeface="Open Sans"/>
                  <a:ea typeface="Open Sans"/>
                  <a:cs typeface="Open Sans"/>
                  <a:sym typeface="Open Sans"/>
                </a:rPr>
                <a:t>38%</a:t>
              </a:r>
              <a:endParaRPr b="1" sz="2000">
                <a:solidFill>
                  <a:srgbClr val="FAFBFE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AFBFE"/>
                  </a:solidFill>
                  <a:latin typeface="Open Sans"/>
                  <a:ea typeface="Open Sans"/>
                  <a:cs typeface="Open Sans"/>
                  <a:sym typeface="Open Sans"/>
                </a:rPr>
                <a:t>of loan vol.</a:t>
              </a:r>
              <a:endParaRPr b="1" sz="2000">
                <a:solidFill>
                  <a:srgbClr val="FAFBFE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721" name="Google Shape;721;p146"/>
          <p:cNvGrpSpPr/>
          <p:nvPr/>
        </p:nvGrpSpPr>
        <p:grpSpPr>
          <a:xfrm>
            <a:off x="6848047" y="2771299"/>
            <a:ext cx="2226081" cy="1019511"/>
            <a:chOff x="6834331" y="2731688"/>
            <a:chExt cx="2226081" cy="1019511"/>
          </a:xfrm>
        </p:grpSpPr>
        <p:grpSp>
          <p:nvGrpSpPr>
            <p:cNvPr id="722" name="Google Shape;722;p146"/>
            <p:cNvGrpSpPr/>
            <p:nvPr/>
          </p:nvGrpSpPr>
          <p:grpSpPr>
            <a:xfrm>
              <a:off x="6834331" y="2731688"/>
              <a:ext cx="1019511" cy="1019511"/>
              <a:chOff x="6868325" y="1240250"/>
              <a:chExt cx="1423500" cy="1423500"/>
            </a:xfrm>
          </p:grpSpPr>
          <p:sp>
            <p:nvSpPr>
              <p:cNvPr id="723" name="Google Shape;723;p146"/>
              <p:cNvSpPr/>
              <p:nvPr/>
            </p:nvSpPr>
            <p:spPr>
              <a:xfrm>
                <a:off x="6868325" y="1240250"/>
                <a:ext cx="1423500" cy="1423500"/>
              </a:xfrm>
              <a:prstGeom prst="donut">
                <a:avLst>
                  <a:gd fmla="val 16212" name="adj"/>
                </a:avLst>
              </a:prstGeom>
              <a:noFill/>
              <a:ln cap="flat" cmpd="sng" w="9525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24" name="Google Shape;724;p146"/>
              <p:cNvSpPr/>
              <p:nvPr/>
            </p:nvSpPr>
            <p:spPr>
              <a:xfrm>
                <a:off x="6869962" y="1241900"/>
                <a:ext cx="1420200" cy="1420200"/>
              </a:xfrm>
              <a:prstGeom prst="blockArc">
                <a:avLst>
                  <a:gd fmla="val 6155649" name="adj1"/>
                  <a:gd fmla="val 16198046" name="adj2"/>
                  <a:gd fmla="val 16139" name="adj3"/>
                </a:avLst>
              </a:prstGeom>
              <a:solidFill>
                <a:schemeClr val="accent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25" name="Google Shape;725;p146"/>
            <p:cNvSpPr txBox="1"/>
            <p:nvPr/>
          </p:nvSpPr>
          <p:spPr>
            <a:xfrm>
              <a:off x="7010939" y="2999050"/>
              <a:ext cx="666300" cy="4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>
                  <a:solidFill>
                    <a:srgbClr val="FAFBFE"/>
                  </a:solidFill>
                  <a:latin typeface="Open Sans"/>
                  <a:ea typeface="Open Sans"/>
                  <a:cs typeface="Open Sans"/>
                  <a:sym typeface="Open Sans"/>
                </a:rPr>
                <a:t>39%</a:t>
              </a:r>
              <a:endParaRPr b="1" sz="2000">
                <a:solidFill>
                  <a:srgbClr val="FAFBFE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AFBFE"/>
                  </a:solidFill>
                  <a:latin typeface="Open Sans"/>
                  <a:ea typeface="Open Sans"/>
                  <a:cs typeface="Open Sans"/>
                  <a:sym typeface="Open Sans"/>
                </a:rPr>
                <a:t>of loan vol.</a:t>
              </a:r>
              <a:endParaRPr b="1" sz="2000">
                <a:solidFill>
                  <a:srgbClr val="FAFBFE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26" name="Google Shape;726;p146"/>
            <p:cNvSpPr txBox="1"/>
            <p:nvPr/>
          </p:nvSpPr>
          <p:spPr>
            <a:xfrm>
              <a:off x="7831613" y="2895100"/>
              <a:ext cx="1228800" cy="69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AFBFE"/>
                  </a:solidFill>
                  <a:latin typeface="Open Sans"/>
                  <a:ea typeface="Open Sans"/>
                  <a:cs typeface="Open Sans"/>
                  <a:sym typeface="Open Sans"/>
                </a:rPr>
                <a:t>8 investors in our list of 17 </a:t>
              </a:r>
              <a:r>
                <a:rPr b="1" lang="en" sz="1200">
                  <a:solidFill>
                    <a:srgbClr val="FAFBFE"/>
                  </a:solidFill>
                  <a:latin typeface="Open Sans"/>
                  <a:ea typeface="Open Sans"/>
                  <a:cs typeface="Open Sans"/>
                  <a:sym typeface="Open Sans"/>
                </a:rPr>
                <a:t>accept IPEN</a:t>
              </a:r>
              <a:endParaRPr b="1" sz="1200">
                <a:solidFill>
                  <a:srgbClr val="FAFBFE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727" name="Google Shape;727;p146"/>
          <p:cNvSpPr txBox="1"/>
          <p:nvPr/>
        </p:nvSpPr>
        <p:spPr>
          <a:xfrm>
            <a:off x="4548325" y="495700"/>
            <a:ext cx="44151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" sz="1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Results</a:t>
            </a:r>
            <a:endParaRPr b="1" sz="190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728" name="Google Shape;728;p146"/>
          <p:cNvCxnSpPr/>
          <p:nvPr/>
        </p:nvCxnSpPr>
        <p:spPr>
          <a:xfrm>
            <a:off x="4622300" y="876125"/>
            <a:ext cx="8640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729" name="Google Shape;729;p146"/>
          <p:cNvGrpSpPr/>
          <p:nvPr/>
        </p:nvGrpSpPr>
        <p:grpSpPr>
          <a:xfrm>
            <a:off x="0" y="0"/>
            <a:ext cx="3245799" cy="180600"/>
            <a:chOff x="0" y="0"/>
            <a:chExt cx="3245799" cy="180600"/>
          </a:xfrm>
        </p:grpSpPr>
        <p:sp>
          <p:nvSpPr>
            <p:cNvPr id="730" name="Google Shape;730;p146"/>
            <p:cNvSpPr/>
            <p:nvPr/>
          </p:nvSpPr>
          <p:spPr>
            <a:xfrm>
              <a:off x="0" y="0"/>
              <a:ext cx="697200" cy="180600"/>
            </a:xfrm>
            <a:prstGeom prst="homePlate">
              <a:avLst>
                <a:gd fmla="val 50000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R1</a:t>
              </a:r>
              <a:endParaRPr b="1" sz="9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31" name="Google Shape;731;p146"/>
            <p:cNvSpPr/>
            <p:nvPr/>
          </p:nvSpPr>
          <p:spPr>
            <a:xfrm>
              <a:off x="637150" y="0"/>
              <a:ext cx="697200" cy="180600"/>
            </a:xfrm>
            <a:prstGeom prst="chevron">
              <a:avLst>
                <a:gd fmla="val 50000" name="adj"/>
              </a:avLst>
            </a:prstGeom>
            <a:solidFill>
              <a:srgbClr val="E9E9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146"/>
            <p:cNvSpPr/>
            <p:nvPr/>
          </p:nvSpPr>
          <p:spPr>
            <a:xfrm>
              <a:off x="1274299" y="0"/>
              <a:ext cx="697200" cy="180600"/>
            </a:xfrm>
            <a:prstGeom prst="chevron">
              <a:avLst>
                <a:gd fmla="val 50000" name="adj"/>
              </a:avLst>
            </a:prstGeom>
            <a:solidFill>
              <a:srgbClr val="E9E9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146"/>
            <p:cNvSpPr/>
            <p:nvPr/>
          </p:nvSpPr>
          <p:spPr>
            <a:xfrm>
              <a:off x="1911449" y="0"/>
              <a:ext cx="697200" cy="180600"/>
            </a:xfrm>
            <a:prstGeom prst="chevron">
              <a:avLst>
                <a:gd fmla="val 50000" name="adj"/>
              </a:avLst>
            </a:prstGeom>
            <a:solidFill>
              <a:srgbClr val="E9E9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146"/>
            <p:cNvSpPr/>
            <p:nvPr/>
          </p:nvSpPr>
          <p:spPr>
            <a:xfrm>
              <a:off x="2548599" y="0"/>
              <a:ext cx="697200" cy="180600"/>
            </a:xfrm>
            <a:prstGeom prst="chevron">
              <a:avLst>
                <a:gd fmla="val 50000" name="adj"/>
              </a:avLst>
            </a:prstGeom>
            <a:solidFill>
              <a:srgbClr val="E9E9E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napdocs Presentation 2021">
  <a:themeElements>
    <a:clrScheme name="Simple Light">
      <a:dk1>
        <a:srgbClr val="1A2538"/>
      </a:dk1>
      <a:lt1>
        <a:srgbClr val="FCFDFF"/>
      </a:lt1>
      <a:dk2>
        <a:srgbClr val="FC7536"/>
      </a:dk2>
      <a:lt2>
        <a:srgbClr val="F3F6FA"/>
      </a:lt2>
      <a:accent1>
        <a:srgbClr val="3A86FF"/>
      </a:accent1>
      <a:accent2>
        <a:srgbClr val="7DC3C8"/>
      </a:accent2>
      <a:accent3>
        <a:srgbClr val="FFBE0B"/>
      </a:accent3>
      <a:accent4>
        <a:srgbClr val="0BA169"/>
      </a:accent4>
      <a:accent5>
        <a:srgbClr val="1C345A"/>
      </a:accent5>
      <a:accent6>
        <a:srgbClr val="FD915E"/>
      </a:accent6>
      <a:hlink>
        <a:srgbClr val="3989D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napdocs Presentation 2021">
  <a:themeElements>
    <a:clrScheme name="Simple Light">
      <a:dk1>
        <a:srgbClr val="1A2538"/>
      </a:dk1>
      <a:lt1>
        <a:srgbClr val="FCFDFF"/>
      </a:lt1>
      <a:dk2>
        <a:srgbClr val="FC7536"/>
      </a:dk2>
      <a:lt2>
        <a:srgbClr val="F3F6FA"/>
      </a:lt2>
      <a:accent1>
        <a:srgbClr val="3A86FF"/>
      </a:accent1>
      <a:accent2>
        <a:srgbClr val="7DC3C8"/>
      </a:accent2>
      <a:accent3>
        <a:srgbClr val="FFBE0B"/>
      </a:accent3>
      <a:accent4>
        <a:srgbClr val="0BA169"/>
      </a:accent4>
      <a:accent5>
        <a:srgbClr val="1C345A"/>
      </a:accent5>
      <a:accent6>
        <a:srgbClr val="FD915E"/>
      </a:accent6>
      <a:hlink>
        <a:srgbClr val="3989D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napdocs Presentation 2021">
  <a:themeElements>
    <a:clrScheme name="Simple Light">
      <a:dk1>
        <a:srgbClr val="1A2538"/>
      </a:dk1>
      <a:lt1>
        <a:srgbClr val="FCFDFF"/>
      </a:lt1>
      <a:dk2>
        <a:srgbClr val="FC7536"/>
      </a:dk2>
      <a:lt2>
        <a:srgbClr val="F3F6FA"/>
      </a:lt2>
      <a:accent1>
        <a:srgbClr val="3A86FF"/>
      </a:accent1>
      <a:accent2>
        <a:srgbClr val="7DC3C8"/>
      </a:accent2>
      <a:accent3>
        <a:srgbClr val="FFBE0B"/>
      </a:accent3>
      <a:accent4>
        <a:srgbClr val="0BA169"/>
      </a:accent4>
      <a:accent5>
        <a:srgbClr val="1C345A"/>
      </a:accent5>
      <a:accent6>
        <a:srgbClr val="FD915E"/>
      </a:accent6>
      <a:hlink>
        <a:srgbClr val="3989D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Kuning Satu Doang">
      <a:dk1>
        <a:srgbClr val="1A2538"/>
      </a:dk1>
      <a:lt1>
        <a:srgbClr val="FFFFFF"/>
      </a:lt1>
      <a:dk2>
        <a:srgbClr val="FC7536"/>
      </a:dk2>
      <a:lt2>
        <a:srgbClr val="FAFBFE"/>
      </a:lt2>
      <a:accent1>
        <a:srgbClr val="E7E6E6"/>
      </a:accent1>
      <a:accent2>
        <a:srgbClr val="AEABAB"/>
      </a:accent2>
      <a:accent3>
        <a:srgbClr val="7F7F7F"/>
      </a:accent3>
      <a:accent4>
        <a:srgbClr val="FC9835"/>
      </a:accent4>
      <a:accent5>
        <a:srgbClr val="000000"/>
      </a:accent5>
      <a:accent6>
        <a:srgbClr val="7F7F7F"/>
      </a:accent6>
      <a:hlink>
        <a:srgbClr val="3A86FF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