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5143500" cx="9144000"/>
  <p:notesSz cx="6858000" cy="9144000"/>
  <p:embeddedFontLst>
    <p:embeddedFont>
      <p:font typeface="Open Sans SemiBold"/>
      <p:regular r:id="rId17"/>
      <p:bold r:id="rId18"/>
      <p:italic r:id="rId19"/>
      <p:boldItalic r:id="rId20"/>
    </p:embeddedFont>
    <p:embeddedFont>
      <p:font typeface="DM Sans"/>
      <p:regular r:id="rId21"/>
      <p:bold r:id="rId22"/>
      <p:italic r:id="rId23"/>
      <p:boldItalic r:id="rId24"/>
    </p:embeddedFont>
    <p:embeddedFont>
      <p:font typeface="Open Sans"/>
      <p:regular r:id="rId25"/>
      <p:bold r:id="rId26"/>
      <p:italic r:id="rId27"/>
      <p:boldItalic r:id="rId28"/>
    </p:embeddedFont>
    <p:embeddedFont>
      <p:font typeface="Nunito Sans"/>
      <p:regular r:id="rId29"/>
      <p:bold r:id="rId30"/>
      <p:italic r:id="rId31"/>
      <p:boldItalic r:id="rId32"/>
    </p:embeddedFont>
    <p:embeddedFont>
      <p:font typeface="Questrial"/>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Camelia Martin"/>
  <p:cmAuthor clrIdx="1" id="1" initials="" lastIdx="1" name="Laura Gilmor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SemiBold-boldItalic.fntdata"/><Relationship Id="rId22" Type="http://schemas.openxmlformats.org/officeDocument/2006/relationships/font" Target="fonts/DMSans-bold.fntdata"/><Relationship Id="rId21" Type="http://schemas.openxmlformats.org/officeDocument/2006/relationships/font" Target="fonts/DMSans-regular.fntdata"/><Relationship Id="rId24" Type="http://schemas.openxmlformats.org/officeDocument/2006/relationships/font" Target="fonts/DMSans-boldItalic.fntdata"/><Relationship Id="rId23" Type="http://schemas.openxmlformats.org/officeDocument/2006/relationships/font" Target="fonts/DM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NunitoSans-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NunitoSans-italic.fntdata"/><Relationship Id="rId30" Type="http://schemas.openxmlformats.org/officeDocument/2006/relationships/font" Target="fonts/NunitoSans-bold.fntdata"/><Relationship Id="rId11" Type="http://schemas.openxmlformats.org/officeDocument/2006/relationships/slide" Target="slides/slide4.xml"/><Relationship Id="rId33" Type="http://schemas.openxmlformats.org/officeDocument/2006/relationships/font" Target="fonts/Questrial-regular.fntdata"/><Relationship Id="rId10" Type="http://schemas.openxmlformats.org/officeDocument/2006/relationships/slide" Target="slides/slide3.xml"/><Relationship Id="rId32" Type="http://schemas.openxmlformats.org/officeDocument/2006/relationships/font" Target="fonts/NunitoSans-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OpenSansSemiBold-regular.fntdata"/><Relationship Id="rId16" Type="http://schemas.openxmlformats.org/officeDocument/2006/relationships/slide" Target="slides/slide9.xml"/><Relationship Id="rId19" Type="http://schemas.openxmlformats.org/officeDocument/2006/relationships/font" Target="fonts/OpenSansSemiBold-italic.fntdata"/><Relationship Id="rId18" Type="http://schemas.openxmlformats.org/officeDocument/2006/relationships/font" Target="fonts/OpenSansSemiBold-bold.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2-09T15:53:13.033">
    <p:pos x="4840" y="686"/>
    <p:text>@laura.gilmore@snapdocs.com can have full 2020 numbers and YTD 2021 numbers in here?
_Reassigned to Laura Gilmore_</p:text>
  </p:cm>
  <p:cm authorId="1" idx="1" dt="2021-12-09T15:49:31.478">
    <p:pos x="4840" y="686"/>
    <p:text>@camelia.martin@snapdocs.com I didn't see 2021 numbers in the graphics that you sent this morning. We recreated the graphic with the numbers that were there. If you send me the updated numbers, we can adjust.
_Reassigned to Camelia Martin_</p:text>
  </p:cm>
  <p:cm authorId="0" idx="2" dt="2021-12-09T15:53:13.033">
    <p:pos x="4840" y="686"/>
    <p:text>Tagged you in the slack that has the 2021 numbers. LMK if you can't find 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05b2ded0a1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05b2ded0a1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5b2ded0a1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5b2ded0a1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5b2ded0a1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05b2ded0a1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05b2ded0a1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05b2ded0a1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5b2ded0a1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05b2ded0a1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05b2ded0a1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05b2ded0a1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05b2ded0a1_0_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05b2ded0a1_0_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05b2ded0a1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05b2ded0a1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05b2ded0a1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05b2ded0a1_0_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Flow w/bracket">
  <p:cSld name="SECTION_HEADER_1_1_1">
    <p:bg>
      <p:bgPr>
        <a:solidFill>
          <a:schemeClr val="dk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3541" l="0" r="0" t="4959"/>
          <a:stretch/>
        </p:blipFill>
        <p:spPr>
          <a:xfrm>
            <a:off x="0" y="0"/>
            <a:ext cx="9143999" cy="5143500"/>
          </a:xfrm>
          <a:prstGeom prst="rect">
            <a:avLst/>
          </a:prstGeom>
          <a:noFill/>
          <a:ln>
            <a:noFill/>
          </a:ln>
        </p:spPr>
      </p:pic>
      <p:sp>
        <p:nvSpPr>
          <p:cNvPr id="52" name="Google Shape;52;p1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300"/>
              <a:buNone/>
              <a:defRPr sz="33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53" name="Google Shape;53;p13"/>
          <p:cNvPicPr preferRelativeResize="0"/>
          <p:nvPr/>
        </p:nvPicPr>
        <p:blipFill rotWithShape="1">
          <a:blip r:embed="rId3">
            <a:alphaModFix/>
          </a:blip>
          <a:srcRect b="49791" l="50341" r="4710" t="0"/>
          <a:stretch/>
        </p:blipFill>
        <p:spPr>
          <a:xfrm>
            <a:off x="8454972" y="-114838"/>
            <a:ext cx="753625" cy="841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Title Flow" type="title">
  <p:cSld name="TITLE">
    <p:bg>
      <p:bgPr>
        <a:solidFill>
          <a:schemeClr val="accent5"/>
        </a:solidFill>
      </p:bgPr>
    </p:bg>
    <p:spTree>
      <p:nvGrpSpPr>
        <p:cNvPr id="57" name="Shape 57"/>
        <p:cNvGrpSpPr/>
        <p:nvPr/>
      </p:nvGrpSpPr>
      <p:grpSpPr>
        <a:xfrm>
          <a:off x="0" y="0"/>
          <a:ext cx="0" cy="0"/>
          <a:chOff x="0" y="0"/>
          <a:chExt cx="0" cy="0"/>
        </a:xfrm>
      </p:grpSpPr>
      <p:pic>
        <p:nvPicPr>
          <p:cNvPr id="58" name="Google Shape;58;p15"/>
          <p:cNvPicPr preferRelativeResize="0"/>
          <p:nvPr/>
        </p:nvPicPr>
        <p:blipFill>
          <a:blip r:embed="rId2">
            <a:alphaModFix/>
          </a:blip>
          <a:stretch>
            <a:fillRect/>
          </a:stretch>
        </p:blipFill>
        <p:spPr>
          <a:xfrm>
            <a:off x="1031793" y="1731675"/>
            <a:ext cx="1354100" cy="226800"/>
          </a:xfrm>
          <a:prstGeom prst="rect">
            <a:avLst/>
          </a:prstGeom>
          <a:noFill/>
          <a:ln>
            <a:noFill/>
          </a:ln>
        </p:spPr>
      </p:pic>
      <p:sp>
        <p:nvSpPr>
          <p:cNvPr id="59" name="Google Shape;59;p15"/>
          <p:cNvSpPr txBox="1"/>
          <p:nvPr>
            <p:ph type="ctrTitle"/>
          </p:nvPr>
        </p:nvSpPr>
        <p:spPr>
          <a:xfrm>
            <a:off x="900925" y="2083750"/>
            <a:ext cx="3680100" cy="1014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300"/>
              <a:buNone/>
              <a:defRPr sz="3300">
                <a:solidFill>
                  <a:srgbClr val="FFFFFF"/>
                </a:solidFill>
              </a:defRPr>
            </a:lvl1pPr>
            <a:lvl2pPr lvl="1" rtl="0">
              <a:spcBef>
                <a:spcPts val="0"/>
              </a:spcBef>
              <a:spcAft>
                <a:spcPts val="0"/>
              </a:spcAft>
              <a:buClr>
                <a:srgbClr val="FFFFFF"/>
              </a:buClr>
              <a:buSzPts val="5200"/>
              <a:buNone/>
              <a:defRPr sz="5200">
                <a:solidFill>
                  <a:srgbClr val="FFFFFF"/>
                </a:solidFill>
              </a:defRPr>
            </a:lvl2pPr>
            <a:lvl3pPr lvl="2" rtl="0">
              <a:spcBef>
                <a:spcPts val="0"/>
              </a:spcBef>
              <a:spcAft>
                <a:spcPts val="0"/>
              </a:spcAft>
              <a:buClr>
                <a:srgbClr val="FFFFFF"/>
              </a:buClr>
              <a:buSzPts val="5200"/>
              <a:buNone/>
              <a:defRPr sz="5200">
                <a:solidFill>
                  <a:srgbClr val="FFFFFF"/>
                </a:solidFill>
              </a:defRPr>
            </a:lvl3pPr>
            <a:lvl4pPr lvl="3" rtl="0">
              <a:spcBef>
                <a:spcPts val="0"/>
              </a:spcBef>
              <a:spcAft>
                <a:spcPts val="0"/>
              </a:spcAft>
              <a:buClr>
                <a:srgbClr val="FFFFFF"/>
              </a:buClr>
              <a:buSzPts val="5200"/>
              <a:buNone/>
              <a:defRPr sz="5200">
                <a:solidFill>
                  <a:srgbClr val="FFFFFF"/>
                </a:solidFill>
              </a:defRPr>
            </a:lvl4pPr>
            <a:lvl5pPr lvl="4" rtl="0">
              <a:spcBef>
                <a:spcPts val="0"/>
              </a:spcBef>
              <a:spcAft>
                <a:spcPts val="0"/>
              </a:spcAft>
              <a:buClr>
                <a:srgbClr val="FFFFFF"/>
              </a:buClr>
              <a:buSzPts val="5200"/>
              <a:buNone/>
              <a:defRPr sz="5200">
                <a:solidFill>
                  <a:srgbClr val="FFFFFF"/>
                </a:solidFill>
              </a:defRPr>
            </a:lvl5pPr>
            <a:lvl6pPr lvl="5" rtl="0">
              <a:spcBef>
                <a:spcPts val="0"/>
              </a:spcBef>
              <a:spcAft>
                <a:spcPts val="0"/>
              </a:spcAft>
              <a:buClr>
                <a:srgbClr val="FFFFFF"/>
              </a:buClr>
              <a:buSzPts val="5200"/>
              <a:buNone/>
              <a:defRPr sz="5200">
                <a:solidFill>
                  <a:srgbClr val="FFFFFF"/>
                </a:solidFill>
              </a:defRPr>
            </a:lvl6pPr>
            <a:lvl7pPr lvl="6" rtl="0">
              <a:spcBef>
                <a:spcPts val="0"/>
              </a:spcBef>
              <a:spcAft>
                <a:spcPts val="0"/>
              </a:spcAft>
              <a:buClr>
                <a:srgbClr val="FFFFFF"/>
              </a:buClr>
              <a:buSzPts val="5200"/>
              <a:buNone/>
              <a:defRPr sz="5200">
                <a:solidFill>
                  <a:srgbClr val="FFFFFF"/>
                </a:solidFill>
              </a:defRPr>
            </a:lvl7pPr>
            <a:lvl8pPr lvl="7" rtl="0">
              <a:spcBef>
                <a:spcPts val="0"/>
              </a:spcBef>
              <a:spcAft>
                <a:spcPts val="0"/>
              </a:spcAft>
              <a:buClr>
                <a:srgbClr val="FFFFFF"/>
              </a:buClr>
              <a:buSzPts val="5200"/>
              <a:buNone/>
              <a:defRPr sz="5200">
                <a:solidFill>
                  <a:srgbClr val="FFFFFF"/>
                </a:solidFill>
              </a:defRPr>
            </a:lvl8pPr>
            <a:lvl9pPr lvl="8" rtl="0">
              <a:spcBef>
                <a:spcPts val="0"/>
              </a:spcBef>
              <a:spcAft>
                <a:spcPts val="0"/>
              </a:spcAft>
              <a:buClr>
                <a:srgbClr val="FFFFFF"/>
              </a:buClr>
              <a:buSzPts val="5200"/>
              <a:buNone/>
              <a:defRPr sz="5200">
                <a:solidFill>
                  <a:srgbClr val="FFFFFF"/>
                </a:solidFill>
              </a:defRPr>
            </a:lvl9pPr>
          </a:lstStyle>
          <a:p/>
        </p:txBody>
      </p:sp>
      <p:sp>
        <p:nvSpPr>
          <p:cNvPr id="60" name="Google Shape;60;p15"/>
          <p:cNvSpPr txBox="1"/>
          <p:nvPr>
            <p:ph idx="1" type="subTitle"/>
          </p:nvPr>
        </p:nvSpPr>
        <p:spPr>
          <a:xfrm>
            <a:off x="900925" y="2987957"/>
            <a:ext cx="3651300" cy="54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p:txBody>
      </p:sp>
      <p:sp>
        <p:nvSpPr>
          <p:cNvPr id="61" name="Google Shape;61;p15"/>
          <p:cNvSpPr/>
          <p:nvPr/>
        </p:nvSpPr>
        <p:spPr>
          <a:xfrm>
            <a:off x="5092175" y="1012025"/>
            <a:ext cx="3129300" cy="3014400"/>
          </a:xfrm>
          <a:prstGeom prst="roundRect">
            <a:avLst>
              <a:gd fmla="val 362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p:nvPr>
            <p:ph idx="2" type="pic"/>
          </p:nvPr>
        </p:nvSpPr>
        <p:spPr>
          <a:xfrm>
            <a:off x="4866275" y="1148375"/>
            <a:ext cx="3150900" cy="3014400"/>
          </a:xfrm>
          <a:prstGeom prst="roundRect">
            <a:avLst>
              <a:gd fmla="val 3095" name="adj"/>
            </a:avLst>
          </a:prstGeom>
          <a:noFill/>
          <a:ln>
            <a:noFill/>
          </a:ln>
          <a:effectLst>
            <a:outerShdw blurRad="142875" rotWithShape="0" algn="bl" dir="5400000" dist="19050">
              <a:srgbClr val="000000">
                <a:alpha val="8000"/>
              </a:srgbClr>
            </a:outerShdw>
          </a:effectLst>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Title Flow, no image">
  <p:cSld name="TITLE_3">
    <p:bg>
      <p:bgPr>
        <a:solidFill>
          <a:schemeClr val="accent5"/>
        </a:solidFill>
      </p:bgPr>
    </p:bg>
    <p:spTree>
      <p:nvGrpSpPr>
        <p:cNvPr id="63" name="Shape 63"/>
        <p:cNvGrpSpPr/>
        <p:nvPr/>
      </p:nvGrpSpPr>
      <p:grpSpPr>
        <a:xfrm>
          <a:off x="0" y="0"/>
          <a:ext cx="0" cy="0"/>
          <a:chOff x="0" y="0"/>
          <a:chExt cx="0" cy="0"/>
        </a:xfrm>
      </p:grpSpPr>
      <p:pic>
        <p:nvPicPr>
          <p:cNvPr id="64" name="Google Shape;64;p16"/>
          <p:cNvPicPr preferRelativeResize="0"/>
          <p:nvPr/>
        </p:nvPicPr>
        <p:blipFill>
          <a:blip r:embed="rId2">
            <a:alphaModFix/>
          </a:blip>
          <a:stretch>
            <a:fillRect/>
          </a:stretch>
        </p:blipFill>
        <p:spPr>
          <a:xfrm>
            <a:off x="3894950" y="1731675"/>
            <a:ext cx="1354100" cy="226800"/>
          </a:xfrm>
          <a:prstGeom prst="rect">
            <a:avLst/>
          </a:prstGeom>
          <a:noFill/>
          <a:ln>
            <a:noFill/>
          </a:ln>
        </p:spPr>
      </p:pic>
      <p:sp>
        <p:nvSpPr>
          <p:cNvPr id="65" name="Google Shape;65;p16"/>
          <p:cNvSpPr txBox="1"/>
          <p:nvPr>
            <p:ph type="ctrTitle"/>
          </p:nvPr>
        </p:nvSpPr>
        <p:spPr>
          <a:xfrm>
            <a:off x="1259425" y="2083750"/>
            <a:ext cx="66252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3300"/>
              <a:buNone/>
              <a:defRPr sz="3300">
                <a:solidFill>
                  <a:srgbClr val="FFFFFF"/>
                </a:solidFill>
              </a:defRPr>
            </a:lvl1pPr>
            <a:lvl2pPr lvl="1" rtl="0" algn="ctr">
              <a:spcBef>
                <a:spcPts val="0"/>
              </a:spcBef>
              <a:spcAft>
                <a:spcPts val="0"/>
              </a:spcAft>
              <a:buClr>
                <a:srgbClr val="FFFFFF"/>
              </a:buClr>
              <a:buSzPts val="5200"/>
              <a:buNone/>
              <a:defRPr sz="5200">
                <a:solidFill>
                  <a:srgbClr val="FFFFFF"/>
                </a:solidFill>
              </a:defRPr>
            </a:lvl2pPr>
            <a:lvl3pPr lvl="2" rtl="0" algn="ctr">
              <a:spcBef>
                <a:spcPts val="0"/>
              </a:spcBef>
              <a:spcAft>
                <a:spcPts val="0"/>
              </a:spcAft>
              <a:buClr>
                <a:srgbClr val="FFFFFF"/>
              </a:buClr>
              <a:buSzPts val="5200"/>
              <a:buNone/>
              <a:defRPr sz="5200">
                <a:solidFill>
                  <a:srgbClr val="FFFFFF"/>
                </a:solidFill>
              </a:defRPr>
            </a:lvl3pPr>
            <a:lvl4pPr lvl="3" rtl="0" algn="ctr">
              <a:spcBef>
                <a:spcPts val="0"/>
              </a:spcBef>
              <a:spcAft>
                <a:spcPts val="0"/>
              </a:spcAft>
              <a:buClr>
                <a:srgbClr val="FFFFFF"/>
              </a:buClr>
              <a:buSzPts val="5200"/>
              <a:buNone/>
              <a:defRPr sz="5200">
                <a:solidFill>
                  <a:srgbClr val="FFFFFF"/>
                </a:solidFill>
              </a:defRPr>
            </a:lvl4pPr>
            <a:lvl5pPr lvl="4" rtl="0" algn="ctr">
              <a:spcBef>
                <a:spcPts val="0"/>
              </a:spcBef>
              <a:spcAft>
                <a:spcPts val="0"/>
              </a:spcAft>
              <a:buClr>
                <a:srgbClr val="FFFFFF"/>
              </a:buClr>
              <a:buSzPts val="5200"/>
              <a:buNone/>
              <a:defRPr sz="5200">
                <a:solidFill>
                  <a:srgbClr val="FFFFFF"/>
                </a:solidFill>
              </a:defRPr>
            </a:lvl5pPr>
            <a:lvl6pPr lvl="5" rtl="0" algn="ctr">
              <a:spcBef>
                <a:spcPts val="0"/>
              </a:spcBef>
              <a:spcAft>
                <a:spcPts val="0"/>
              </a:spcAft>
              <a:buClr>
                <a:srgbClr val="FFFFFF"/>
              </a:buClr>
              <a:buSzPts val="5200"/>
              <a:buNone/>
              <a:defRPr sz="5200">
                <a:solidFill>
                  <a:srgbClr val="FFFFFF"/>
                </a:solidFill>
              </a:defRPr>
            </a:lvl6pPr>
            <a:lvl7pPr lvl="6" rtl="0" algn="ctr">
              <a:spcBef>
                <a:spcPts val="0"/>
              </a:spcBef>
              <a:spcAft>
                <a:spcPts val="0"/>
              </a:spcAft>
              <a:buClr>
                <a:srgbClr val="FFFFFF"/>
              </a:buClr>
              <a:buSzPts val="5200"/>
              <a:buNone/>
              <a:defRPr sz="5200">
                <a:solidFill>
                  <a:srgbClr val="FFFFFF"/>
                </a:solidFill>
              </a:defRPr>
            </a:lvl7pPr>
            <a:lvl8pPr lvl="7" rtl="0" algn="ctr">
              <a:spcBef>
                <a:spcPts val="0"/>
              </a:spcBef>
              <a:spcAft>
                <a:spcPts val="0"/>
              </a:spcAft>
              <a:buClr>
                <a:srgbClr val="FFFFFF"/>
              </a:buClr>
              <a:buSzPts val="5200"/>
              <a:buNone/>
              <a:defRPr sz="5200">
                <a:solidFill>
                  <a:srgbClr val="FFFFFF"/>
                </a:solidFill>
              </a:defRPr>
            </a:lvl8pPr>
            <a:lvl9pPr lvl="8" rtl="0" algn="ctr">
              <a:spcBef>
                <a:spcPts val="0"/>
              </a:spcBef>
              <a:spcAft>
                <a:spcPts val="0"/>
              </a:spcAft>
              <a:buClr>
                <a:srgbClr val="FFFFFF"/>
              </a:buClr>
              <a:buSzPts val="5200"/>
              <a:buNone/>
              <a:defRPr sz="5200">
                <a:solidFill>
                  <a:srgbClr val="FFFFFF"/>
                </a:solidFill>
              </a:defRPr>
            </a:lvl9pPr>
          </a:lstStyle>
          <a:p/>
        </p:txBody>
      </p:sp>
      <p:sp>
        <p:nvSpPr>
          <p:cNvPr id="66" name="Google Shape;66;p16"/>
          <p:cNvSpPr txBox="1"/>
          <p:nvPr>
            <p:ph idx="1" type="subTitle"/>
          </p:nvPr>
        </p:nvSpPr>
        <p:spPr>
          <a:xfrm>
            <a:off x="2746350" y="2706357"/>
            <a:ext cx="3651300" cy="5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a:solidFill>
                  <a:srgbClr val="FFFFFF"/>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Title Navy">
  <p:cSld name="TITLE_2">
    <p:bg>
      <p:bgPr>
        <a:solidFill>
          <a:schemeClr val="dk1"/>
        </a:solidFill>
      </p:bgPr>
    </p:bg>
    <p:spTree>
      <p:nvGrpSpPr>
        <p:cNvPr id="67" name="Shape 67"/>
        <p:cNvGrpSpPr/>
        <p:nvPr/>
      </p:nvGrpSpPr>
      <p:grpSpPr>
        <a:xfrm>
          <a:off x="0" y="0"/>
          <a:ext cx="0" cy="0"/>
          <a:chOff x="0" y="0"/>
          <a:chExt cx="0" cy="0"/>
        </a:xfrm>
      </p:grpSpPr>
      <p:pic>
        <p:nvPicPr>
          <p:cNvPr id="68" name="Google Shape;68;p17"/>
          <p:cNvPicPr preferRelativeResize="0"/>
          <p:nvPr/>
        </p:nvPicPr>
        <p:blipFill rotWithShape="1">
          <a:blip r:embed="rId2">
            <a:alphaModFix/>
          </a:blip>
          <a:srcRect b="3541" l="0" r="0" t="4959"/>
          <a:stretch/>
        </p:blipFill>
        <p:spPr>
          <a:xfrm>
            <a:off x="0" y="0"/>
            <a:ext cx="9143999" cy="5143500"/>
          </a:xfrm>
          <a:prstGeom prst="rect">
            <a:avLst/>
          </a:prstGeom>
          <a:noFill/>
          <a:ln>
            <a:noFill/>
          </a:ln>
        </p:spPr>
      </p:pic>
      <p:sp>
        <p:nvSpPr>
          <p:cNvPr id="69" name="Google Shape;69;p17"/>
          <p:cNvSpPr/>
          <p:nvPr/>
        </p:nvSpPr>
        <p:spPr>
          <a:xfrm>
            <a:off x="5244575" y="1164425"/>
            <a:ext cx="3129300" cy="3014400"/>
          </a:xfrm>
          <a:prstGeom prst="roundRect">
            <a:avLst>
              <a:gd fmla="val 362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7"/>
          <p:cNvSpPr/>
          <p:nvPr>
            <p:ph idx="2" type="pic"/>
          </p:nvPr>
        </p:nvSpPr>
        <p:spPr>
          <a:xfrm>
            <a:off x="5018675" y="1300775"/>
            <a:ext cx="3150900" cy="3014400"/>
          </a:xfrm>
          <a:prstGeom prst="roundRect">
            <a:avLst>
              <a:gd fmla="val 3095" name="adj"/>
            </a:avLst>
          </a:prstGeom>
          <a:noFill/>
          <a:ln>
            <a:noFill/>
          </a:ln>
          <a:effectLst>
            <a:outerShdw blurRad="142875" rotWithShape="0" algn="bl" dir="5400000" dist="19050">
              <a:srgbClr val="000000">
                <a:alpha val="8000"/>
              </a:srgbClr>
            </a:outerShdw>
          </a:effectLst>
        </p:spPr>
      </p:sp>
      <p:pic>
        <p:nvPicPr>
          <p:cNvPr id="71" name="Google Shape;71;p17"/>
          <p:cNvPicPr preferRelativeResize="0"/>
          <p:nvPr/>
        </p:nvPicPr>
        <p:blipFill>
          <a:blip r:embed="rId3">
            <a:alphaModFix/>
          </a:blip>
          <a:stretch>
            <a:fillRect/>
          </a:stretch>
        </p:blipFill>
        <p:spPr>
          <a:xfrm>
            <a:off x="1031793" y="1731675"/>
            <a:ext cx="1354100" cy="226800"/>
          </a:xfrm>
          <a:prstGeom prst="rect">
            <a:avLst/>
          </a:prstGeom>
          <a:noFill/>
          <a:ln>
            <a:noFill/>
          </a:ln>
        </p:spPr>
      </p:pic>
      <p:sp>
        <p:nvSpPr>
          <p:cNvPr id="72" name="Google Shape;72;p17"/>
          <p:cNvSpPr txBox="1"/>
          <p:nvPr>
            <p:ph type="ctrTitle"/>
          </p:nvPr>
        </p:nvSpPr>
        <p:spPr>
          <a:xfrm>
            <a:off x="900925" y="2083750"/>
            <a:ext cx="3680100" cy="1014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300"/>
              <a:buNone/>
              <a:defRPr sz="3300">
                <a:solidFill>
                  <a:srgbClr val="FFFFFF"/>
                </a:solidFill>
              </a:defRPr>
            </a:lvl1pPr>
            <a:lvl2pPr lvl="1" rtl="0">
              <a:spcBef>
                <a:spcPts val="0"/>
              </a:spcBef>
              <a:spcAft>
                <a:spcPts val="0"/>
              </a:spcAft>
              <a:buClr>
                <a:srgbClr val="FFFFFF"/>
              </a:buClr>
              <a:buSzPts val="5200"/>
              <a:buNone/>
              <a:defRPr sz="5200">
                <a:solidFill>
                  <a:srgbClr val="FFFFFF"/>
                </a:solidFill>
              </a:defRPr>
            </a:lvl2pPr>
            <a:lvl3pPr lvl="2" rtl="0">
              <a:spcBef>
                <a:spcPts val="0"/>
              </a:spcBef>
              <a:spcAft>
                <a:spcPts val="0"/>
              </a:spcAft>
              <a:buClr>
                <a:srgbClr val="FFFFFF"/>
              </a:buClr>
              <a:buSzPts val="5200"/>
              <a:buNone/>
              <a:defRPr sz="5200">
                <a:solidFill>
                  <a:srgbClr val="FFFFFF"/>
                </a:solidFill>
              </a:defRPr>
            </a:lvl3pPr>
            <a:lvl4pPr lvl="3" rtl="0">
              <a:spcBef>
                <a:spcPts val="0"/>
              </a:spcBef>
              <a:spcAft>
                <a:spcPts val="0"/>
              </a:spcAft>
              <a:buClr>
                <a:srgbClr val="FFFFFF"/>
              </a:buClr>
              <a:buSzPts val="5200"/>
              <a:buNone/>
              <a:defRPr sz="5200">
                <a:solidFill>
                  <a:srgbClr val="FFFFFF"/>
                </a:solidFill>
              </a:defRPr>
            </a:lvl4pPr>
            <a:lvl5pPr lvl="4" rtl="0">
              <a:spcBef>
                <a:spcPts val="0"/>
              </a:spcBef>
              <a:spcAft>
                <a:spcPts val="0"/>
              </a:spcAft>
              <a:buClr>
                <a:srgbClr val="FFFFFF"/>
              </a:buClr>
              <a:buSzPts val="5200"/>
              <a:buNone/>
              <a:defRPr sz="5200">
                <a:solidFill>
                  <a:srgbClr val="FFFFFF"/>
                </a:solidFill>
              </a:defRPr>
            </a:lvl5pPr>
            <a:lvl6pPr lvl="5" rtl="0">
              <a:spcBef>
                <a:spcPts val="0"/>
              </a:spcBef>
              <a:spcAft>
                <a:spcPts val="0"/>
              </a:spcAft>
              <a:buClr>
                <a:srgbClr val="FFFFFF"/>
              </a:buClr>
              <a:buSzPts val="5200"/>
              <a:buNone/>
              <a:defRPr sz="5200">
                <a:solidFill>
                  <a:srgbClr val="FFFFFF"/>
                </a:solidFill>
              </a:defRPr>
            </a:lvl6pPr>
            <a:lvl7pPr lvl="6" rtl="0">
              <a:spcBef>
                <a:spcPts val="0"/>
              </a:spcBef>
              <a:spcAft>
                <a:spcPts val="0"/>
              </a:spcAft>
              <a:buClr>
                <a:srgbClr val="FFFFFF"/>
              </a:buClr>
              <a:buSzPts val="5200"/>
              <a:buNone/>
              <a:defRPr sz="5200">
                <a:solidFill>
                  <a:srgbClr val="FFFFFF"/>
                </a:solidFill>
              </a:defRPr>
            </a:lvl7pPr>
            <a:lvl8pPr lvl="7" rtl="0">
              <a:spcBef>
                <a:spcPts val="0"/>
              </a:spcBef>
              <a:spcAft>
                <a:spcPts val="0"/>
              </a:spcAft>
              <a:buClr>
                <a:srgbClr val="FFFFFF"/>
              </a:buClr>
              <a:buSzPts val="5200"/>
              <a:buNone/>
              <a:defRPr sz="5200">
                <a:solidFill>
                  <a:srgbClr val="FFFFFF"/>
                </a:solidFill>
              </a:defRPr>
            </a:lvl8pPr>
            <a:lvl9pPr lvl="8" rtl="0">
              <a:spcBef>
                <a:spcPts val="0"/>
              </a:spcBef>
              <a:spcAft>
                <a:spcPts val="0"/>
              </a:spcAft>
              <a:buClr>
                <a:srgbClr val="FFFFFF"/>
              </a:buClr>
              <a:buSzPts val="5200"/>
              <a:buNone/>
              <a:defRPr sz="5200">
                <a:solidFill>
                  <a:srgbClr val="FFFFFF"/>
                </a:solidFill>
              </a:defRPr>
            </a:lvl9pPr>
          </a:lstStyle>
          <a:p/>
        </p:txBody>
      </p:sp>
      <p:sp>
        <p:nvSpPr>
          <p:cNvPr id="73" name="Google Shape;73;p17"/>
          <p:cNvSpPr txBox="1"/>
          <p:nvPr>
            <p:ph idx="1" type="subTitle"/>
          </p:nvPr>
        </p:nvSpPr>
        <p:spPr>
          <a:xfrm>
            <a:off x="900925" y="2987957"/>
            <a:ext cx="3651300" cy="54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Title Navy, no image">
  <p:cSld name="TITLE_2_1">
    <p:bg>
      <p:bgPr>
        <a:solidFill>
          <a:schemeClr val="dk1"/>
        </a:solidFill>
      </p:bgPr>
    </p:bg>
    <p:spTree>
      <p:nvGrpSpPr>
        <p:cNvPr id="74" name="Shape 74"/>
        <p:cNvGrpSpPr/>
        <p:nvPr/>
      </p:nvGrpSpPr>
      <p:grpSpPr>
        <a:xfrm>
          <a:off x="0" y="0"/>
          <a:ext cx="0" cy="0"/>
          <a:chOff x="0" y="0"/>
          <a:chExt cx="0" cy="0"/>
        </a:xfrm>
      </p:grpSpPr>
      <p:pic>
        <p:nvPicPr>
          <p:cNvPr id="75" name="Google Shape;75;p18"/>
          <p:cNvPicPr preferRelativeResize="0"/>
          <p:nvPr/>
        </p:nvPicPr>
        <p:blipFill rotWithShape="1">
          <a:blip r:embed="rId2">
            <a:alphaModFix/>
          </a:blip>
          <a:srcRect b="3541" l="0" r="0" t="4959"/>
          <a:stretch/>
        </p:blipFill>
        <p:spPr>
          <a:xfrm>
            <a:off x="0" y="0"/>
            <a:ext cx="9143999" cy="5143500"/>
          </a:xfrm>
          <a:prstGeom prst="rect">
            <a:avLst/>
          </a:prstGeom>
          <a:noFill/>
          <a:ln>
            <a:noFill/>
          </a:ln>
        </p:spPr>
      </p:pic>
      <p:pic>
        <p:nvPicPr>
          <p:cNvPr id="76" name="Google Shape;76;p18"/>
          <p:cNvPicPr preferRelativeResize="0"/>
          <p:nvPr/>
        </p:nvPicPr>
        <p:blipFill>
          <a:blip r:embed="rId3">
            <a:alphaModFix/>
          </a:blip>
          <a:stretch>
            <a:fillRect/>
          </a:stretch>
        </p:blipFill>
        <p:spPr>
          <a:xfrm>
            <a:off x="3894950" y="1731675"/>
            <a:ext cx="1354100" cy="226800"/>
          </a:xfrm>
          <a:prstGeom prst="rect">
            <a:avLst/>
          </a:prstGeom>
          <a:noFill/>
          <a:ln>
            <a:noFill/>
          </a:ln>
        </p:spPr>
      </p:pic>
      <p:sp>
        <p:nvSpPr>
          <p:cNvPr id="77" name="Google Shape;77;p18"/>
          <p:cNvSpPr txBox="1"/>
          <p:nvPr>
            <p:ph type="ctrTitle"/>
          </p:nvPr>
        </p:nvSpPr>
        <p:spPr>
          <a:xfrm>
            <a:off x="1259425" y="2083750"/>
            <a:ext cx="66252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3300"/>
              <a:buNone/>
              <a:defRPr sz="3300">
                <a:solidFill>
                  <a:srgbClr val="FFFFFF"/>
                </a:solidFill>
              </a:defRPr>
            </a:lvl1pPr>
            <a:lvl2pPr lvl="1" rtl="0" algn="ctr">
              <a:spcBef>
                <a:spcPts val="0"/>
              </a:spcBef>
              <a:spcAft>
                <a:spcPts val="0"/>
              </a:spcAft>
              <a:buClr>
                <a:srgbClr val="FFFFFF"/>
              </a:buClr>
              <a:buSzPts val="5200"/>
              <a:buNone/>
              <a:defRPr sz="5200">
                <a:solidFill>
                  <a:srgbClr val="FFFFFF"/>
                </a:solidFill>
              </a:defRPr>
            </a:lvl2pPr>
            <a:lvl3pPr lvl="2" rtl="0" algn="ctr">
              <a:spcBef>
                <a:spcPts val="0"/>
              </a:spcBef>
              <a:spcAft>
                <a:spcPts val="0"/>
              </a:spcAft>
              <a:buClr>
                <a:srgbClr val="FFFFFF"/>
              </a:buClr>
              <a:buSzPts val="5200"/>
              <a:buNone/>
              <a:defRPr sz="5200">
                <a:solidFill>
                  <a:srgbClr val="FFFFFF"/>
                </a:solidFill>
              </a:defRPr>
            </a:lvl3pPr>
            <a:lvl4pPr lvl="3" rtl="0" algn="ctr">
              <a:spcBef>
                <a:spcPts val="0"/>
              </a:spcBef>
              <a:spcAft>
                <a:spcPts val="0"/>
              </a:spcAft>
              <a:buClr>
                <a:srgbClr val="FFFFFF"/>
              </a:buClr>
              <a:buSzPts val="5200"/>
              <a:buNone/>
              <a:defRPr sz="5200">
                <a:solidFill>
                  <a:srgbClr val="FFFFFF"/>
                </a:solidFill>
              </a:defRPr>
            </a:lvl4pPr>
            <a:lvl5pPr lvl="4" rtl="0" algn="ctr">
              <a:spcBef>
                <a:spcPts val="0"/>
              </a:spcBef>
              <a:spcAft>
                <a:spcPts val="0"/>
              </a:spcAft>
              <a:buClr>
                <a:srgbClr val="FFFFFF"/>
              </a:buClr>
              <a:buSzPts val="5200"/>
              <a:buNone/>
              <a:defRPr sz="5200">
                <a:solidFill>
                  <a:srgbClr val="FFFFFF"/>
                </a:solidFill>
              </a:defRPr>
            </a:lvl5pPr>
            <a:lvl6pPr lvl="5" rtl="0" algn="ctr">
              <a:spcBef>
                <a:spcPts val="0"/>
              </a:spcBef>
              <a:spcAft>
                <a:spcPts val="0"/>
              </a:spcAft>
              <a:buClr>
                <a:srgbClr val="FFFFFF"/>
              </a:buClr>
              <a:buSzPts val="5200"/>
              <a:buNone/>
              <a:defRPr sz="5200">
                <a:solidFill>
                  <a:srgbClr val="FFFFFF"/>
                </a:solidFill>
              </a:defRPr>
            </a:lvl6pPr>
            <a:lvl7pPr lvl="6" rtl="0" algn="ctr">
              <a:spcBef>
                <a:spcPts val="0"/>
              </a:spcBef>
              <a:spcAft>
                <a:spcPts val="0"/>
              </a:spcAft>
              <a:buClr>
                <a:srgbClr val="FFFFFF"/>
              </a:buClr>
              <a:buSzPts val="5200"/>
              <a:buNone/>
              <a:defRPr sz="5200">
                <a:solidFill>
                  <a:srgbClr val="FFFFFF"/>
                </a:solidFill>
              </a:defRPr>
            </a:lvl7pPr>
            <a:lvl8pPr lvl="7" rtl="0" algn="ctr">
              <a:spcBef>
                <a:spcPts val="0"/>
              </a:spcBef>
              <a:spcAft>
                <a:spcPts val="0"/>
              </a:spcAft>
              <a:buClr>
                <a:srgbClr val="FFFFFF"/>
              </a:buClr>
              <a:buSzPts val="5200"/>
              <a:buNone/>
              <a:defRPr sz="5200">
                <a:solidFill>
                  <a:srgbClr val="FFFFFF"/>
                </a:solidFill>
              </a:defRPr>
            </a:lvl8pPr>
            <a:lvl9pPr lvl="8" rtl="0" algn="ctr">
              <a:spcBef>
                <a:spcPts val="0"/>
              </a:spcBef>
              <a:spcAft>
                <a:spcPts val="0"/>
              </a:spcAft>
              <a:buClr>
                <a:srgbClr val="FFFFFF"/>
              </a:buClr>
              <a:buSzPts val="5200"/>
              <a:buNone/>
              <a:defRPr sz="5200">
                <a:solidFill>
                  <a:srgbClr val="FFFFFF"/>
                </a:solidFill>
              </a:defRPr>
            </a:lvl9pPr>
          </a:lstStyle>
          <a:p/>
        </p:txBody>
      </p:sp>
      <p:sp>
        <p:nvSpPr>
          <p:cNvPr id="78" name="Google Shape;78;p18"/>
          <p:cNvSpPr txBox="1"/>
          <p:nvPr>
            <p:ph idx="1" type="subTitle"/>
          </p:nvPr>
        </p:nvSpPr>
        <p:spPr>
          <a:xfrm>
            <a:off x="2746350" y="2706357"/>
            <a:ext cx="3651300" cy="5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a:solidFill>
                  <a:srgbClr val="FFFFFF"/>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Title Gray">
  <p:cSld name="TITLE_1">
    <p:spTree>
      <p:nvGrpSpPr>
        <p:cNvPr id="79" name="Shape 79"/>
        <p:cNvGrpSpPr/>
        <p:nvPr/>
      </p:nvGrpSpPr>
      <p:grpSpPr>
        <a:xfrm>
          <a:off x="0" y="0"/>
          <a:ext cx="0" cy="0"/>
          <a:chOff x="0" y="0"/>
          <a:chExt cx="0" cy="0"/>
        </a:xfrm>
      </p:grpSpPr>
      <p:sp>
        <p:nvSpPr>
          <p:cNvPr id="80" name="Google Shape;80;p19"/>
          <p:cNvSpPr/>
          <p:nvPr/>
        </p:nvSpPr>
        <p:spPr>
          <a:xfrm>
            <a:off x="5092175" y="1012025"/>
            <a:ext cx="3129300" cy="3014400"/>
          </a:xfrm>
          <a:prstGeom prst="roundRect">
            <a:avLst>
              <a:gd fmla="val 362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9"/>
          <p:cNvSpPr/>
          <p:nvPr>
            <p:ph idx="2" type="pic"/>
          </p:nvPr>
        </p:nvSpPr>
        <p:spPr>
          <a:xfrm>
            <a:off x="4866275" y="1148375"/>
            <a:ext cx="3150900" cy="3014400"/>
          </a:xfrm>
          <a:prstGeom prst="roundRect">
            <a:avLst>
              <a:gd fmla="val 3095" name="adj"/>
            </a:avLst>
          </a:prstGeom>
          <a:noFill/>
          <a:ln>
            <a:noFill/>
          </a:ln>
          <a:effectLst>
            <a:outerShdw blurRad="142875" rotWithShape="0" algn="bl" dir="5400000" dist="19050">
              <a:srgbClr val="000000">
                <a:alpha val="8000"/>
              </a:srgbClr>
            </a:outerShdw>
          </a:effectLst>
        </p:spPr>
      </p:sp>
      <p:sp>
        <p:nvSpPr>
          <p:cNvPr id="82" name="Google Shape;82;p19"/>
          <p:cNvSpPr txBox="1"/>
          <p:nvPr>
            <p:ph type="ctrTitle"/>
          </p:nvPr>
        </p:nvSpPr>
        <p:spPr>
          <a:xfrm>
            <a:off x="900925" y="2083750"/>
            <a:ext cx="3680100" cy="10143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300"/>
              <a:buNone/>
              <a:defRPr sz="3300">
                <a:solidFill>
                  <a:schemeClr val="dk1"/>
                </a:solidFill>
              </a:defRPr>
            </a:lvl1pPr>
            <a:lvl2pPr lvl="1" rtl="0">
              <a:spcBef>
                <a:spcPts val="0"/>
              </a:spcBef>
              <a:spcAft>
                <a:spcPts val="0"/>
              </a:spcAft>
              <a:buClr>
                <a:schemeClr val="dk1"/>
              </a:buClr>
              <a:buSzPts val="5200"/>
              <a:buNone/>
              <a:defRPr sz="5200">
                <a:solidFill>
                  <a:schemeClr val="dk1"/>
                </a:solidFill>
              </a:defRPr>
            </a:lvl2pPr>
            <a:lvl3pPr lvl="2" rtl="0">
              <a:spcBef>
                <a:spcPts val="0"/>
              </a:spcBef>
              <a:spcAft>
                <a:spcPts val="0"/>
              </a:spcAft>
              <a:buClr>
                <a:schemeClr val="dk1"/>
              </a:buClr>
              <a:buSzPts val="5200"/>
              <a:buNone/>
              <a:defRPr sz="5200">
                <a:solidFill>
                  <a:schemeClr val="dk1"/>
                </a:solidFill>
              </a:defRPr>
            </a:lvl3pPr>
            <a:lvl4pPr lvl="3" rtl="0">
              <a:spcBef>
                <a:spcPts val="0"/>
              </a:spcBef>
              <a:spcAft>
                <a:spcPts val="0"/>
              </a:spcAft>
              <a:buClr>
                <a:schemeClr val="dk1"/>
              </a:buClr>
              <a:buSzPts val="5200"/>
              <a:buNone/>
              <a:defRPr sz="5200">
                <a:solidFill>
                  <a:schemeClr val="dk1"/>
                </a:solidFill>
              </a:defRPr>
            </a:lvl4pPr>
            <a:lvl5pPr lvl="4" rtl="0">
              <a:spcBef>
                <a:spcPts val="0"/>
              </a:spcBef>
              <a:spcAft>
                <a:spcPts val="0"/>
              </a:spcAft>
              <a:buClr>
                <a:schemeClr val="dk1"/>
              </a:buClr>
              <a:buSzPts val="5200"/>
              <a:buNone/>
              <a:defRPr sz="5200">
                <a:solidFill>
                  <a:schemeClr val="dk1"/>
                </a:solidFill>
              </a:defRPr>
            </a:lvl5pPr>
            <a:lvl6pPr lvl="5" rtl="0">
              <a:spcBef>
                <a:spcPts val="0"/>
              </a:spcBef>
              <a:spcAft>
                <a:spcPts val="0"/>
              </a:spcAft>
              <a:buClr>
                <a:schemeClr val="dk1"/>
              </a:buClr>
              <a:buSzPts val="5200"/>
              <a:buNone/>
              <a:defRPr sz="5200">
                <a:solidFill>
                  <a:schemeClr val="dk1"/>
                </a:solidFill>
              </a:defRPr>
            </a:lvl6pPr>
            <a:lvl7pPr lvl="6" rtl="0">
              <a:spcBef>
                <a:spcPts val="0"/>
              </a:spcBef>
              <a:spcAft>
                <a:spcPts val="0"/>
              </a:spcAft>
              <a:buClr>
                <a:schemeClr val="dk1"/>
              </a:buClr>
              <a:buSzPts val="5200"/>
              <a:buNone/>
              <a:defRPr sz="5200">
                <a:solidFill>
                  <a:schemeClr val="dk1"/>
                </a:solidFill>
              </a:defRPr>
            </a:lvl7pPr>
            <a:lvl8pPr lvl="7" rtl="0">
              <a:spcBef>
                <a:spcPts val="0"/>
              </a:spcBef>
              <a:spcAft>
                <a:spcPts val="0"/>
              </a:spcAft>
              <a:buClr>
                <a:schemeClr val="dk1"/>
              </a:buClr>
              <a:buSzPts val="5200"/>
              <a:buNone/>
              <a:defRPr sz="5200">
                <a:solidFill>
                  <a:schemeClr val="dk1"/>
                </a:solidFill>
              </a:defRPr>
            </a:lvl8pPr>
            <a:lvl9pPr lvl="8" rtl="0">
              <a:spcBef>
                <a:spcPts val="0"/>
              </a:spcBef>
              <a:spcAft>
                <a:spcPts val="0"/>
              </a:spcAft>
              <a:buClr>
                <a:schemeClr val="dk1"/>
              </a:buClr>
              <a:buSzPts val="5200"/>
              <a:buNone/>
              <a:defRPr sz="5200">
                <a:solidFill>
                  <a:schemeClr val="dk1"/>
                </a:solidFill>
              </a:defRPr>
            </a:lvl9pPr>
          </a:lstStyle>
          <a:p/>
        </p:txBody>
      </p:sp>
      <p:sp>
        <p:nvSpPr>
          <p:cNvPr id="83" name="Google Shape;83;p19"/>
          <p:cNvSpPr txBox="1"/>
          <p:nvPr>
            <p:ph idx="1" type="subTitle"/>
          </p:nvPr>
        </p:nvSpPr>
        <p:spPr>
          <a:xfrm>
            <a:off x="900925" y="2987957"/>
            <a:ext cx="3651300" cy="54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p:txBody>
      </p:sp>
      <p:pic>
        <p:nvPicPr>
          <p:cNvPr id="84" name="Google Shape;84;p19"/>
          <p:cNvPicPr preferRelativeResize="0"/>
          <p:nvPr/>
        </p:nvPicPr>
        <p:blipFill>
          <a:blip r:embed="rId2">
            <a:alphaModFix/>
          </a:blip>
          <a:stretch>
            <a:fillRect/>
          </a:stretch>
        </p:blipFill>
        <p:spPr>
          <a:xfrm>
            <a:off x="1021051" y="1710204"/>
            <a:ext cx="1354102" cy="27108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Title Gray, no image">
  <p:cSld name="TITLE_1_1">
    <p:spTree>
      <p:nvGrpSpPr>
        <p:cNvPr id="85" name="Shape 85"/>
        <p:cNvGrpSpPr/>
        <p:nvPr/>
      </p:nvGrpSpPr>
      <p:grpSpPr>
        <a:xfrm>
          <a:off x="0" y="0"/>
          <a:ext cx="0" cy="0"/>
          <a:chOff x="0" y="0"/>
          <a:chExt cx="0" cy="0"/>
        </a:xfrm>
      </p:grpSpPr>
      <p:sp>
        <p:nvSpPr>
          <p:cNvPr id="86" name="Google Shape;86;p20"/>
          <p:cNvSpPr txBox="1"/>
          <p:nvPr>
            <p:ph type="ctrTitle"/>
          </p:nvPr>
        </p:nvSpPr>
        <p:spPr>
          <a:xfrm>
            <a:off x="1259425" y="2083750"/>
            <a:ext cx="66252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300"/>
              <a:buNone/>
              <a:defRPr sz="3300">
                <a:solidFill>
                  <a:schemeClr val="dk1"/>
                </a:solidFill>
              </a:defRPr>
            </a:lvl1pPr>
            <a:lvl2pPr lvl="1" rtl="0" algn="ctr">
              <a:spcBef>
                <a:spcPts val="0"/>
              </a:spcBef>
              <a:spcAft>
                <a:spcPts val="0"/>
              </a:spcAft>
              <a:buClr>
                <a:schemeClr val="dk1"/>
              </a:buClr>
              <a:buSzPts val="5200"/>
              <a:buNone/>
              <a:defRPr sz="5200">
                <a:solidFill>
                  <a:schemeClr val="dk1"/>
                </a:solidFill>
              </a:defRPr>
            </a:lvl2pPr>
            <a:lvl3pPr lvl="2" rtl="0" algn="ctr">
              <a:spcBef>
                <a:spcPts val="0"/>
              </a:spcBef>
              <a:spcAft>
                <a:spcPts val="0"/>
              </a:spcAft>
              <a:buClr>
                <a:schemeClr val="dk1"/>
              </a:buClr>
              <a:buSzPts val="5200"/>
              <a:buNone/>
              <a:defRPr sz="5200">
                <a:solidFill>
                  <a:schemeClr val="dk1"/>
                </a:solidFill>
              </a:defRPr>
            </a:lvl3pPr>
            <a:lvl4pPr lvl="3" rtl="0" algn="ctr">
              <a:spcBef>
                <a:spcPts val="0"/>
              </a:spcBef>
              <a:spcAft>
                <a:spcPts val="0"/>
              </a:spcAft>
              <a:buClr>
                <a:schemeClr val="dk1"/>
              </a:buClr>
              <a:buSzPts val="5200"/>
              <a:buNone/>
              <a:defRPr sz="5200">
                <a:solidFill>
                  <a:schemeClr val="dk1"/>
                </a:solidFill>
              </a:defRPr>
            </a:lvl4pPr>
            <a:lvl5pPr lvl="4" rtl="0" algn="ctr">
              <a:spcBef>
                <a:spcPts val="0"/>
              </a:spcBef>
              <a:spcAft>
                <a:spcPts val="0"/>
              </a:spcAft>
              <a:buClr>
                <a:schemeClr val="dk1"/>
              </a:buClr>
              <a:buSzPts val="5200"/>
              <a:buNone/>
              <a:defRPr sz="5200">
                <a:solidFill>
                  <a:schemeClr val="dk1"/>
                </a:solidFill>
              </a:defRPr>
            </a:lvl5pPr>
            <a:lvl6pPr lvl="5" rtl="0" algn="ctr">
              <a:spcBef>
                <a:spcPts val="0"/>
              </a:spcBef>
              <a:spcAft>
                <a:spcPts val="0"/>
              </a:spcAft>
              <a:buClr>
                <a:schemeClr val="dk1"/>
              </a:buClr>
              <a:buSzPts val="5200"/>
              <a:buNone/>
              <a:defRPr sz="5200">
                <a:solidFill>
                  <a:schemeClr val="dk1"/>
                </a:solidFill>
              </a:defRPr>
            </a:lvl6pPr>
            <a:lvl7pPr lvl="6" rtl="0" algn="ctr">
              <a:spcBef>
                <a:spcPts val="0"/>
              </a:spcBef>
              <a:spcAft>
                <a:spcPts val="0"/>
              </a:spcAft>
              <a:buClr>
                <a:schemeClr val="dk1"/>
              </a:buClr>
              <a:buSzPts val="5200"/>
              <a:buNone/>
              <a:defRPr sz="5200">
                <a:solidFill>
                  <a:schemeClr val="dk1"/>
                </a:solidFill>
              </a:defRPr>
            </a:lvl7pPr>
            <a:lvl8pPr lvl="7" rtl="0" algn="ctr">
              <a:spcBef>
                <a:spcPts val="0"/>
              </a:spcBef>
              <a:spcAft>
                <a:spcPts val="0"/>
              </a:spcAft>
              <a:buClr>
                <a:schemeClr val="dk1"/>
              </a:buClr>
              <a:buSzPts val="5200"/>
              <a:buNone/>
              <a:defRPr sz="5200">
                <a:solidFill>
                  <a:schemeClr val="dk1"/>
                </a:solidFill>
              </a:defRPr>
            </a:lvl8pPr>
            <a:lvl9pPr lvl="8" rtl="0" algn="ctr">
              <a:spcBef>
                <a:spcPts val="0"/>
              </a:spcBef>
              <a:spcAft>
                <a:spcPts val="0"/>
              </a:spcAft>
              <a:buClr>
                <a:schemeClr val="dk1"/>
              </a:buClr>
              <a:buSzPts val="5200"/>
              <a:buNone/>
              <a:defRPr sz="5200">
                <a:solidFill>
                  <a:schemeClr val="dk1"/>
                </a:solidFill>
              </a:defRPr>
            </a:lvl9pPr>
          </a:lstStyle>
          <a:p/>
        </p:txBody>
      </p:sp>
      <p:sp>
        <p:nvSpPr>
          <p:cNvPr id="87" name="Google Shape;87;p20"/>
          <p:cNvSpPr txBox="1"/>
          <p:nvPr>
            <p:ph idx="1" type="subTitle"/>
          </p:nvPr>
        </p:nvSpPr>
        <p:spPr>
          <a:xfrm>
            <a:off x="2746375" y="2630157"/>
            <a:ext cx="3651300" cy="5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pic>
        <p:nvPicPr>
          <p:cNvPr id="88" name="Google Shape;88;p20"/>
          <p:cNvPicPr preferRelativeResize="0"/>
          <p:nvPr/>
        </p:nvPicPr>
        <p:blipFill>
          <a:blip r:embed="rId2">
            <a:alphaModFix/>
          </a:blip>
          <a:stretch>
            <a:fillRect/>
          </a:stretch>
        </p:blipFill>
        <p:spPr>
          <a:xfrm>
            <a:off x="3894974" y="1686387"/>
            <a:ext cx="1354102" cy="27108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Gray" type="secHead">
  <p:cSld name="SECTION_HEADER">
    <p:spTree>
      <p:nvGrpSpPr>
        <p:cNvPr id="89" name="Shape 89"/>
        <p:cNvGrpSpPr/>
        <p:nvPr/>
      </p:nvGrpSpPr>
      <p:grpSpPr>
        <a:xfrm>
          <a:off x="0" y="0"/>
          <a:ext cx="0" cy="0"/>
          <a:chOff x="0" y="0"/>
          <a:chExt cx="0" cy="0"/>
        </a:xfrm>
      </p:grpSpPr>
      <p:sp>
        <p:nvSpPr>
          <p:cNvPr id="90" name="Google Shape;90;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3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91" name="Google Shape;91;p21"/>
          <p:cNvPicPr preferRelativeResize="0"/>
          <p:nvPr/>
        </p:nvPicPr>
        <p:blipFill>
          <a:blip r:embed="rId2">
            <a:alphaModFix/>
          </a:blip>
          <a:stretch>
            <a:fillRect/>
          </a:stretch>
        </p:blipFill>
        <p:spPr>
          <a:xfrm>
            <a:off x="67500" y="4830375"/>
            <a:ext cx="212450" cy="212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Navy">
  <p:cSld name="SECTION_HEADER_1">
    <p:bg>
      <p:bgPr>
        <a:solidFill>
          <a:schemeClr val="accent5"/>
        </a:solidFill>
      </p:bgPr>
    </p:bg>
    <p:spTree>
      <p:nvGrpSpPr>
        <p:cNvPr id="92" name="Shape 92"/>
        <p:cNvGrpSpPr/>
        <p:nvPr/>
      </p:nvGrpSpPr>
      <p:grpSpPr>
        <a:xfrm>
          <a:off x="0" y="0"/>
          <a:ext cx="0" cy="0"/>
          <a:chOff x="0" y="0"/>
          <a:chExt cx="0" cy="0"/>
        </a:xfrm>
      </p:grpSpPr>
      <p:sp>
        <p:nvSpPr>
          <p:cNvPr id="93" name="Google Shape;93;p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300"/>
              <a:buNone/>
              <a:defRPr sz="33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94" name="Google Shape;94;p22"/>
          <p:cNvPicPr preferRelativeResize="0"/>
          <p:nvPr/>
        </p:nvPicPr>
        <p:blipFill>
          <a:blip r:embed="rId2">
            <a:alphaModFix/>
          </a:blip>
          <a:stretch>
            <a:fillRect/>
          </a:stretch>
        </p:blipFill>
        <p:spPr>
          <a:xfrm>
            <a:off x="67500" y="4830375"/>
            <a:ext cx="212450" cy="2124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flow">
  <p:cSld name="SECTION_HEADER_1_1">
    <p:bg>
      <p:bgPr>
        <a:solidFill>
          <a:schemeClr val="dk1"/>
        </a:solidFill>
      </p:bgPr>
    </p:bg>
    <p:spTree>
      <p:nvGrpSpPr>
        <p:cNvPr id="95" name="Shape 95"/>
        <p:cNvGrpSpPr/>
        <p:nvPr/>
      </p:nvGrpSpPr>
      <p:grpSpPr>
        <a:xfrm>
          <a:off x="0" y="0"/>
          <a:ext cx="0" cy="0"/>
          <a:chOff x="0" y="0"/>
          <a:chExt cx="0" cy="0"/>
        </a:xfrm>
      </p:grpSpPr>
      <p:pic>
        <p:nvPicPr>
          <p:cNvPr id="96" name="Google Shape;96;p23"/>
          <p:cNvPicPr preferRelativeResize="0"/>
          <p:nvPr/>
        </p:nvPicPr>
        <p:blipFill rotWithShape="1">
          <a:blip r:embed="rId2">
            <a:alphaModFix/>
          </a:blip>
          <a:srcRect b="3541" l="0" r="0" t="4959"/>
          <a:stretch/>
        </p:blipFill>
        <p:spPr>
          <a:xfrm>
            <a:off x="0" y="0"/>
            <a:ext cx="9143999" cy="5143500"/>
          </a:xfrm>
          <a:prstGeom prst="rect">
            <a:avLst/>
          </a:prstGeom>
          <a:noFill/>
          <a:ln>
            <a:noFill/>
          </a:ln>
        </p:spPr>
      </p:pic>
      <p:sp>
        <p:nvSpPr>
          <p:cNvPr id="97" name="Google Shape;97;p2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300"/>
              <a:buNone/>
              <a:defRPr sz="33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98" name="Google Shape;98;p23"/>
          <p:cNvPicPr preferRelativeResize="0"/>
          <p:nvPr/>
        </p:nvPicPr>
        <p:blipFill>
          <a:blip r:embed="rId3">
            <a:alphaModFix/>
          </a:blip>
          <a:stretch>
            <a:fillRect/>
          </a:stretch>
        </p:blipFill>
        <p:spPr>
          <a:xfrm>
            <a:off x="67500" y="4830375"/>
            <a:ext cx="212450" cy="2124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Gray w/bracket">
  <p:cSld name="SECTION_HEADER_2">
    <p:spTree>
      <p:nvGrpSpPr>
        <p:cNvPr id="99" name="Shape 99"/>
        <p:cNvGrpSpPr/>
        <p:nvPr/>
      </p:nvGrpSpPr>
      <p:grpSpPr>
        <a:xfrm>
          <a:off x="0" y="0"/>
          <a:ext cx="0" cy="0"/>
          <a:chOff x="0" y="0"/>
          <a:chExt cx="0" cy="0"/>
        </a:xfrm>
      </p:grpSpPr>
      <p:sp>
        <p:nvSpPr>
          <p:cNvPr id="100" name="Google Shape;100;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3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01" name="Google Shape;101;p24"/>
          <p:cNvPicPr preferRelativeResize="0"/>
          <p:nvPr/>
        </p:nvPicPr>
        <p:blipFill rotWithShape="1">
          <a:blip r:embed="rId2">
            <a:alphaModFix/>
          </a:blip>
          <a:srcRect b="49791" l="50341" r="4710" t="0"/>
          <a:stretch/>
        </p:blipFill>
        <p:spPr>
          <a:xfrm>
            <a:off x="8454972" y="-114838"/>
            <a:ext cx="753625" cy="8418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Navy w/bracket">
  <p:cSld name="SECTION_HEADER_1_2">
    <p:bg>
      <p:bgPr>
        <a:solidFill>
          <a:schemeClr val="accent5"/>
        </a:solidFill>
      </p:bgPr>
    </p:bg>
    <p:spTree>
      <p:nvGrpSpPr>
        <p:cNvPr id="102" name="Shape 102"/>
        <p:cNvGrpSpPr/>
        <p:nvPr/>
      </p:nvGrpSpPr>
      <p:grpSpPr>
        <a:xfrm>
          <a:off x="0" y="0"/>
          <a:ext cx="0" cy="0"/>
          <a:chOff x="0" y="0"/>
          <a:chExt cx="0" cy="0"/>
        </a:xfrm>
      </p:grpSpPr>
      <p:sp>
        <p:nvSpPr>
          <p:cNvPr id="103" name="Google Shape;103;p2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300"/>
              <a:buNone/>
              <a:defRPr sz="33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04" name="Google Shape;104;p25"/>
          <p:cNvPicPr preferRelativeResize="0"/>
          <p:nvPr/>
        </p:nvPicPr>
        <p:blipFill rotWithShape="1">
          <a:blip r:embed="rId2">
            <a:alphaModFix/>
          </a:blip>
          <a:srcRect b="49791" l="50341" r="4710" t="0"/>
          <a:stretch/>
        </p:blipFill>
        <p:spPr>
          <a:xfrm>
            <a:off x="8454972" y="-114838"/>
            <a:ext cx="753625" cy="8418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Flow w/bracket">
  <p:cSld name="SECTION_HEADER_1_1_1">
    <p:bg>
      <p:bgPr>
        <a:solidFill>
          <a:schemeClr val="dk1"/>
        </a:solidFill>
      </p:bgPr>
    </p:bg>
    <p:spTree>
      <p:nvGrpSpPr>
        <p:cNvPr id="105" name="Shape 105"/>
        <p:cNvGrpSpPr/>
        <p:nvPr/>
      </p:nvGrpSpPr>
      <p:grpSpPr>
        <a:xfrm>
          <a:off x="0" y="0"/>
          <a:ext cx="0" cy="0"/>
          <a:chOff x="0" y="0"/>
          <a:chExt cx="0" cy="0"/>
        </a:xfrm>
      </p:grpSpPr>
      <p:pic>
        <p:nvPicPr>
          <p:cNvPr id="106" name="Google Shape;106;p26"/>
          <p:cNvPicPr preferRelativeResize="0"/>
          <p:nvPr/>
        </p:nvPicPr>
        <p:blipFill rotWithShape="1">
          <a:blip r:embed="rId2">
            <a:alphaModFix/>
          </a:blip>
          <a:srcRect b="3541" l="0" r="0" t="4959"/>
          <a:stretch/>
        </p:blipFill>
        <p:spPr>
          <a:xfrm>
            <a:off x="0" y="0"/>
            <a:ext cx="9143999" cy="5143500"/>
          </a:xfrm>
          <a:prstGeom prst="rect">
            <a:avLst/>
          </a:prstGeom>
          <a:noFill/>
          <a:ln>
            <a:noFill/>
          </a:ln>
        </p:spPr>
      </p:pic>
      <p:sp>
        <p:nvSpPr>
          <p:cNvPr id="107" name="Google Shape;107;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300"/>
              <a:buNone/>
              <a:defRPr sz="33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08" name="Google Shape;108;p26"/>
          <p:cNvPicPr preferRelativeResize="0"/>
          <p:nvPr/>
        </p:nvPicPr>
        <p:blipFill rotWithShape="1">
          <a:blip r:embed="rId3">
            <a:alphaModFix/>
          </a:blip>
          <a:srcRect b="49791" l="50341" r="4710" t="0"/>
          <a:stretch/>
        </p:blipFill>
        <p:spPr>
          <a:xfrm>
            <a:off x="8454972" y="-114838"/>
            <a:ext cx="753625" cy="8418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right" type="tx">
  <p:cSld name="TITLE_AND_BODY">
    <p:spTree>
      <p:nvGrpSpPr>
        <p:cNvPr id="109" name="Shape 109"/>
        <p:cNvGrpSpPr/>
        <p:nvPr/>
      </p:nvGrpSpPr>
      <p:grpSpPr>
        <a:xfrm>
          <a:off x="0" y="0"/>
          <a:ext cx="0" cy="0"/>
          <a:chOff x="0" y="0"/>
          <a:chExt cx="0" cy="0"/>
        </a:xfrm>
      </p:grpSpPr>
      <p:sp>
        <p:nvSpPr>
          <p:cNvPr id="110" name="Google Shape;110;p27"/>
          <p:cNvSpPr txBox="1"/>
          <p:nvPr>
            <p:ph type="title"/>
          </p:nvPr>
        </p:nvSpPr>
        <p:spPr>
          <a:xfrm>
            <a:off x="311700" y="826025"/>
            <a:ext cx="3564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1" name="Google Shape;111;p27"/>
          <p:cNvSpPr txBox="1"/>
          <p:nvPr>
            <p:ph idx="1" type="body"/>
          </p:nvPr>
        </p:nvSpPr>
        <p:spPr>
          <a:xfrm>
            <a:off x="311700" y="1685875"/>
            <a:ext cx="3477900" cy="2592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dk1"/>
              </a:buClr>
              <a:buSzPts val="1600"/>
              <a:buChar char="●"/>
              <a:defRPr>
                <a:solidFill>
                  <a:schemeClr val="dk1"/>
                </a:solidFill>
              </a:defRPr>
            </a:lvl1pPr>
            <a:lvl2pPr indent="-304800" lvl="1" marL="914400" rtl="0">
              <a:spcBef>
                <a:spcPts val="0"/>
              </a:spcBef>
              <a:spcAft>
                <a:spcPts val="0"/>
              </a:spcAft>
              <a:buClr>
                <a:schemeClr val="dk1"/>
              </a:buClr>
              <a:buSzPts val="1200"/>
              <a:buChar char="○"/>
              <a:defRPr>
                <a:solidFill>
                  <a:schemeClr val="dk1"/>
                </a:solidFill>
              </a:defRPr>
            </a:lvl2pPr>
            <a:lvl3pPr indent="-304800" lvl="2" marL="1371600" rtl="0">
              <a:spcBef>
                <a:spcPts val="0"/>
              </a:spcBef>
              <a:spcAft>
                <a:spcPts val="0"/>
              </a:spcAft>
              <a:buClr>
                <a:schemeClr val="dk1"/>
              </a:buClr>
              <a:buSzPts val="1200"/>
              <a:buChar char="■"/>
              <a:defRPr>
                <a:solidFill>
                  <a:schemeClr val="dk1"/>
                </a:solidFill>
              </a:defRPr>
            </a:lvl3pPr>
            <a:lvl4pPr indent="-304800" lvl="3" marL="1828800" rtl="0">
              <a:spcBef>
                <a:spcPts val="0"/>
              </a:spcBef>
              <a:spcAft>
                <a:spcPts val="0"/>
              </a:spcAft>
              <a:buClr>
                <a:schemeClr val="dk1"/>
              </a:buClr>
              <a:buSzPts val="1200"/>
              <a:buChar char="●"/>
              <a:defRPr>
                <a:solidFill>
                  <a:schemeClr val="dk1"/>
                </a:solidFill>
              </a:defRPr>
            </a:lvl4pPr>
            <a:lvl5pPr indent="-304800" lvl="4" marL="2286000" rtl="0">
              <a:spcBef>
                <a:spcPts val="0"/>
              </a:spcBef>
              <a:spcAft>
                <a:spcPts val="0"/>
              </a:spcAft>
              <a:buClr>
                <a:schemeClr val="dk1"/>
              </a:buClr>
              <a:buSzPts val="1200"/>
              <a:buChar char="○"/>
              <a:defRPr>
                <a:solidFill>
                  <a:schemeClr val="dk1"/>
                </a:solidFill>
              </a:defRPr>
            </a:lvl5pPr>
            <a:lvl6pPr indent="-304800" lvl="5" marL="2743200" rtl="0">
              <a:spcBef>
                <a:spcPts val="0"/>
              </a:spcBef>
              <a:spcAft>
                <a:spcPts val="0"/>
              </a:spcAft>
              <a:buClr>
                <a:schemeClr val="dk1"/>
              </a:buClr>
              <a:buSzPts val="1200"/>
              <a:buChar char="■"/>
              <a:defRPr>
                <a:solidFill>
                  <a:schemeClr val="dk1"/>
                </a:solidFill>
              </a:defRPr>
            </a:lvl6pPr>
            <a:lvl7pPr indent="-304800" lvl="6" marL="3200400" rtl="0">
              <a:spcBef>
                <a:spcPts val="0"/>
              </a:spcBef>
              <a:spcAft>
                <a:spcPts val="0"/>
              </a:spcAft>
              <a:buClr>
                <a:schemeClr val="dk1"/>
              </a:buClr>
              <a:buSzPts val="1200"/>
              <a:buChar char="●"/>
              <a:defRPr>
                <a:solidFill>
                  <a:schemeClr val="dk1"/>
                </a:solidFill>
              </a:defRPr>
            </a:lvl7pPr>
            <a:lvl8pPr indent="-304800" lvl="7" marL="3657600" rtl="0">
              <a:spcBef>
                <a:spcPts val="0"/>
              </a:spcBef>
              <a:spcAft>
                <a:spcPts val="0"/>
              </a:spcAft>
              <a:buClr>
                <a:schemeClr val="dk1"/>
              </a:buClr>
              <a:buSzPts val="1200"/>
              <a:buChar char="○"/>
              <a:defRPr>
                <a:solidFill>
                  <a:schemeClr val="dk1"/>
                </a:solidFill>
              </a:defRPr>
            </a:lvl8pPr>
            <a:lvl9pPr indent="-304800" lvl="8" marL="4114800" rtl="0">
              <a:spcBef>
                <a:spcPts val="0"/>
              </a:spcBef>
              <a:spcAft>
                <a:spcPts val="0"/>
              </a:spcAft>
              <a:buClr>
                <a:schemeClr val="dk1"/>
              </a:buClr>
              <a:buSzPts val="1200"/>
              <a:buChar char="■"/>
              <a:defRPr>
                <a:solidFill>
                  <a:schemeClr val="dk1"/>
                </a:solidFill>
              </a:defRPr>
            </a:lvl9pPr>
          </a:lstStyle>
          <a:p/>
        </p:txBody>
      </p:sp>
      <p:pic>
        <p:nvPicPr>
          <p:cNvPr id="112" name="Google Shape;112;p27"/>
          <p:cNvPicPr preferRelativeResize="0"/>
          <p:nvPr/>
        </p:nvPicPr>
        <p:blipFill>
          <a:blip r:embed="rId2">
            <a:alphaModFix/>
          </a:blip>
          <a:stretch>
            <a:fillRect/>
          </a:stretch>
        </p:blipFill>
        <p:spPr>
          <a:xfrm>
            <a:off x="67500" y="4830375"/>
            <a:ext cx="212450" cy="212450"/>
          </a:xfrm>
          <a:prstGeom prst="rect">
            <a:avLst/>
          </a:prstGeom>
          <a:noFill/>
          <a:ln>
            <a:noFill/>
          </a:ln>
        </p:spPr>
      </p:pic>
      <p:sp>
        <p:nvSpPr>
          <p:cNvPr id="113" name="Google Shape;113;p27"/>
          <p:cNvSpPr/>
          <p:nvPr/>
        </p:nvSpPr>
        <p:spPr>
          <a:xfrm>
            <a:off x="4458650" y="380400"/>
            <a:ext cx="4300200" cy="4374000"/>
          </a:xfrm>
          <a:prstGeom prst="roundRect">
            <a:avLst>
              <a:gd fmla="val 1353" name="adj"/>
            </a:avLst>
          </a:prstGeom>
          <a:solidFill>
            <a:srgbClr val="FCFDFF"/>
          </a:solidFill>
          <a:ln>
            <a:noFill/>
          </a:ln>
          <a:effectLst>
            <a:outerShdw blurRad="57150" rotWithShape="0" algn="bl" dir="5400000" dist="19050">
              <a:srgbClr val="000000">
                <a:alpha val="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FFFFFF"/>
              </a:solidFill>
              <a:latin typeface="Open Sans SemiBold"/>
              <a:ea typeface="Open Sans SemiBold"/>
              <a:cs typeface="Open Sans SemiBold"/>
              <a:sym typeface="Open Sans SemiBo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Full Image Right">
  <p:cSld name="TITLE_AND_BODY_1">
    <p:spTree>
      <p:nvGrpSpPr>
        <p:cNvPr id="114" name="Shape 114"/>
        <p:cNvGrpSpPr/>
        <p:nvPr/>
      </p:nvGrpSpPr>
      <p:grpSpPr>
        <a:xfrm>
          <a:off x="0" y="0"/>
          <a:ext cx="0" cy="0"/>
          <a:chOff x="0" y="0"/>
          <a:chExt cx="0" cy="0"/>
        </a:xfrm>
      </p:grpSpPr>
      <p:sp>
        <p:nvSpPr>
          <p:cNvPr id="115" name="Google Shape;115;p28"/>
          <p:cNvSpPr/>
          <p:nvPr/>
        </p:nvSpPr>
        <p:spPr>
          <a:xfrm>
            <a:off x="4458650" y="0"/>
            <a:ext cx="4685400" cy="5143500"/>
          </a:xfrm>
          <a:prstGeom prst="roundRect">
            <a:avLst>
              <a:gd fmla="val 0" name="adj"/>
            </a:avLst>
          </a:prstGeom>
          <a:solidFill>
            <a:srgbClr val="FCFDFF"/>
          </a:solidFill>
          <a:ln>
            <a:noFill/>
          </a:ln>
          <a:effectLst>
            <a:outerShdw blurRad="57150" rotWithShape="0" algn="bl" dir="5400000" dist="19050">
              <a:srgbClr val="000000">
                <a:alpha val="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FFFFFF"/>
              </a:solidFill>
              <a:latin typeface="Open Sans SemiBold"/>
              <a:ea typeface="Open Sans SemiBold"/>
              <a:cs typeface="Open Sans SemiBold"/>
              <a:sym typeface="Open Sans SemiBold"/>
            </a:endParaRPr>
          </a:p>
        </p:txBody>
      </p:sp>
      <p:sp>
        <p:nvSpPr>
          <p:cNvPr id="116" name="Google Shape;116;p28"/>
          <p:cNvSpPr txBox="1"/>
          <p:nvPr>
            <p:ph type="title"/>
          </p:nvPr>
        </p:nvSpPr>
        <p:spPr>
          <a:xfrm>
            <a:off x="311700" y="826025"/>
            <a:ext cx="3564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Google Shape;117;p28"/>
          <p:cNvSpPr txBox="1"/>
          <p:nvPr>
            <p:ph idx="1" type="body"/>
          </p:nvPr>
        </p:nvSpPr>
        <p:spPr>
          <a:xfrm>
            <a:off x="311700" y="1685875"/>
            <a:ext cx="3477900" cy="2592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dk1"/>
              </a:buClr>
              <a:buSzPts val="1600"/>
              <a:buChar char="●"/>
              <a:defRPr>
                <a:solidFill>
                  <a:schemeClr val="dk1"/>
                </a:solidFill>
              </a:defRPr>
            </a:lvl1pPr>
            <a:lvl2pPr indent="-304800" lvl="1" marL="914400" rtl="0">
              <a:spcBef>
                <a:spcPts val="0"/>
              </a:spcBef>
              <a:spcAft>
                <a:spcPts val="0"/>
              </a:spcAft>
              <a:buClr>
                <a:schemeClr val="dk1"/>
              </a:buClr>
              <a:buSzPts val="1200"/>
              <a:buChar char="○"/>
              <a:defRPr>
                <a:solidFill>
                  <a:schemeClr val="dk1"/>
                </a:solidFill>
              </a:defRPr>
            </a:lvl2pPr>
            <a:lvl3pPr indent="-304800" lvl="2" marL="1371600" rtl="0">
              <a:spcBef>
                <a:spcPts val="0"/>
              </a:spcBef>
              <a:spcAft>
                <a:spcPts val="0"/>
              </a:spcAft>
              <a:buClr>
                <a:schemeClr val="dk1"/>
              </a:buClr>
              <a:buSzPts val="1200"/>
              <a:buChar char="■"/>
              <a:defRPr>
                <a:solidFill>
                  <a:schemeClr val="dk1"/>
                </a:solidFill>
              </a:defRPr>
            </a:lvl3pPr>
            <a:lvl4pPr indent="-304800" lvl="3" marL="1828800" rtl="0">
              <a:spcBef>
                <a:spcPts val="0"/>
              </a:spcBef>
              <a:spcAft>
                <a:spcPts val="0"/>
              </a:spcAft>
              <a:buClr>
                <a:schemeClr val="dk1"/>
              </a:buClr>
              <a:buSzPts val="1200"/>
              <a:buChar char="●"/>
              <a:defRPr>
                <a:solidFill>
                  <a:schemeClr val="dk1"/>
                </a:solidFill>
              </a:defRPr>
            </a:lvl4pPr>
            <a:lvl5pPr indent="-304800" lvl="4" marL="2286000" rtl="0">
              <a:spcBef>
                <a:spcPts val="0"/>
              </a:spcBef>
              <a:spcAft>
                <a:spcPts val="0"/>
              </a:spcAft>
              <a:buClr>
                <a:schemeClr val="dk1"/>
              </a:buClr>
              <a:buSzPts val="1200"/>
              <a:buChar char="○"/>
              <a:defRPr>
                <a:solidFill>
                  <a:schemeClr val="dk1"/>
                </a:solidFill>
              </a:defRPr>
            </a:lvl5pPr>
            <a:lvl6pPr indent="-304800" lvl="5" marL="2743200" rtl="0">
              <a:spcBef>
                <a:spcPts val="0"/>
              </a:spcBef>
              <a:spcAft>
                <a:spcPts val="0"/>
              </a:spcAft>
              <a:buClr>
                <a:schemeClr val="dk1"/>
              </a:buClr>
              <a:buSzPts val="1200"/>
              <a:buChar char="■"/>
              <a:defRPr>
                <a:solidFill>
                  <a:schemeClr val="dk1"/>
                </a:solidFill>
              </a:defRPr>
            </a:lvl6pPr>
            <a:lvl7pPr indent="-304800" lvl="6" marL="3200400" rtl="0">
              <a:spcBef>
                <a:spcPts val="0"/>
              </a:spcBef>
              <a:spcAft>
                <a:spcPts val="0"/>
              </a:spcAft>
              <a:buClr>
                <a:schemeClr val="dk1"/>
              </a:buClr>
              <a:buSzPts val="1200"/>
              <a:buChar char="●"/>
              <a:defRPr>
                <a:solidFill>
                  <a:schemeClr val="dk1"/>
                </a:solidFill>
              </a:defRPr>
            </a:lvl7pPr>
            <a:lvl8pPr indent="-304800" lvl="7" marL="3657600" rtl="0">
              <a:spcBef>
                <a:spcPts val="0"/>
              </a:spcBef>
              <a:spcAft>
                <a:spcPts val="0"/>
              </a:spcAft>
              <a:buClr>
                <a:schemeClr val="dk1"/>
              </a:buClr>
              <a:buSzPts val="1200"/>
              <a:buChar char="○"/>
              <a:defRPr>
                <a:solidFill>
                  <a:schemeClr val="dk1"/>
                </a:solidFill>
              </a:defRPr>
            </a:lvl8pPr>
            <a:lvl9pPr indent="-304800" lvl="8" marL="4114800" rtl="0">
              <a:spcBef>
                <a:spcPts val="0"/>
              </a:spcBef>
              <a:spcAft>
                <a:spcPts val="0"/>
              </a:spcAft>
              <a:buClr>
                <a:schemeClr val="dk1"/>
              </a:buClr>
              <a:buSzPts val="1200"/>
              <a:buChar char="■"/>
              <a:defRPr>
                <a:solidFill>
                  <a:schemeClr val="dk1"/>
                </a:solidFill>
              </a:defRPr>
            </a:lvl9pPr>
          </a:lstStyle>
          <a:p/>
        </p:txBody>
      </p:sp>
      <p:pic>
        <p:nvPicPr>
          <p:cNvPr id="118" name="Google Shape;118;p28"/>
          <p:cNvPicPr preferRelativeResize="0"/>
          <p:nvPr/>
        </p:nvPicPr>
        <p:blipFill>
          <a:blip r:embed="rId2">
            <a:alphaModFix/>
          </a:blip>
          <a:stretch>
            <a:fillRect/>
          </a:stretch>
        </p:blipFill>
        <p:spPr>
          <a:xfrm>
            <a:off x="67500" y="4830375"/>
            <a:ext cx="212450" cy="212450"/>
          </a:xfrm>
          <a:prstGeom prst="rect">
            <a:avLst/>
          </a:prstGeom>
          <a:noFill/>
          <a:ln>
            <a:noFill/>
          </a:ln>
        </p:spPr>
      </p:pic>
      <p:sp>
        <p:nvSpPr>
          <p:cNvPr id="119" name="Google Shape;119;p28"/>
          <p:cNvSpPr/>
          <p:nvPr>
            <p:ph idx="2" type="pic"/>
          </p:nvPr>
        </p:nvSpPr>
        <p:spPr>
          <a:xfrm>
            <a:off x="4458575" y="0"/>
            <a:ext cx="4685400" cy="5143500"/>
          </a:xfrm>
          <a:prstGeom prst="roundRect">
            <a:avLst>
              <a:gd fmla="val 0" name="adj"/>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Full Image Right 1">
  <p:cSld name="TITLE_AND_BODY_1_1">
    <p:bg>
      <p:bgPr>
        <a:solidFill>
          <a:schemeClr val="lt1"/>
        </a:solidFill>
      </p:bgPr>
    </p:bg>
    <p:spTree>
      <p:nvGrpSpPr>
        <p:cNvPr id="120" name="Shape 120"/>
        <p:cNvGrpSpPr/>
        <p:nvPr/>
      </p:nvGrpSpPr>
      <p:grpSpPr>
        <a:xfrm>
          <a:off x="0" y="0"/>
          <a:ext cx="0" cy="0"/>
          <a:chOff x="0" y="0"/>
          <a:chExt cx="0" cy="0"/>
        </a:xfrm>
      </p:grpSpPr>
      <p:sp>
        <p:nvSpPr>
          <p:cNvPr id="121" name="Google Shape;121;p29"/>
          <p:cNvSpPr/>
          <p:nvPr/>
        </p:nvSpPr>
        <p:spPr>
          <a:xfrm>
            <a:off x="4458650" y="0"/>
            <a:ext cx="4685400" cy="5143500"/>
          </a:xfrm>
          <a:prstGeom prst="roundRect">
            <a:avLst>
              <a:gd fmla="val 0" name="adj"/>
            </a:avLst>
          </a:prstGeom>
          <a:solidFill>
            <a:srgbClr val="FCFDFF"/>
          </a:solidFill>
          <a:ln>
            <a:noFill/>
          </a:ln>
          <a:effectLst>
            <a:outerShdw blurRad="57150" rotWithShape="0" algn="bl" dir="5400000" dist="19050">
              <a:srgbClr val="000000">
                <a:alpha val="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FFFFFF"/>
              </a:solidFill>
              <a:latin typeface="Open Sans SemiBold"/>
              <a:ea typeface="Open Sans SemiBold"/>
              <a:cs typeface="Open Sans SemiBold"/>
              <a:sym typeface="Open Sans SemiBold"/>
            </a:endParaRPr>
          </a:p>
        </p:txBody>
      </p:sp>
      <p:sp>
        <p:nvSpPr>
          <p:cNvPr id="122" name="Google Shape;122;p29"/>
          <p:cNvSpPr txBox="1"/>
          <p:nvPr>
            <p:ph type="title"/>
          </p:nvPr>
        </p:nvSpPr>
        <p:spPr>
          <a:xfrm>
            <a:off x="311700" y="826025"/>
            <a:ext cx="3564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3" name="Google Shape;123;p29"/>
          <p:cNvSpPr txBox="1"/>
          <p:nvPr>
            <p:ph idx="1" type="body"/>
          </p:nvPr>
        </p:nvSpPr>
        <p:spPr>
          <a:xfrm>
            <a:off x="311700" y="1685875"/>
            <a:ext cx="3477900" cy="2592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dk1"/>
              </a:buClr>
              <a:buSzPts val="1600"/>
              <a:buChar char="●"/>
              <a:defRPr>
                <a:solidFill>
                  <a:schemeClr val="dk1"/>
                </a:solidFill>
              </a:defRPr>
            </a:lvl1pPr>
            <a:lvl2pPr indent="-304800" lvl="1" marL="914400" rtl="0">
              <a:spcBef>
                <a:spcPts val="0"/>
              </a:spcBef>
              <a:spcAft>
                <a:spcPts val="0"/>
              </a:spcAft>
              <a:buClr>
                <a:schemeClr val="dk1"/>
              </a:buClr>
              <a:buSzPts val="1200"/>
              <a:buChar char="○"/>
              <a:defRPr>
                <a:solidFill>
                  <a:schemeClr val="dk1"/>
                </a:solidFill>
              </a:defRPr>
            </a:lvl2pPr>
            <a:lvl3pPr indent="-304800" lvl="2" marL="1371600" rtl="0">
              <a:spcBef>
                <a:spcPts val="0"/>
              </a:spcBef>
              <a:spcAft>
                <a:spcPts val="0"/>
              </a:spcAft>
              <a:buClr>
                <a:schemeClr val="dk1"/>
              </a:buClr>
              <a:buSzPts val="1200"/>
              <a:buChar char="■"/>
              <a:defRPr>
                <a:solidFill>
                  <a:schemeClr val="dk1"/>
                </a:solidFill>
              </a:defRPr>
            </a:lvl3pPr>
            <a:lvl4pPr indent="-304800" lvl="3" marL="1828800" rtl="0">
              <a:spcBef>
                <a:spcPts val="0"/>
              </a:spcBef>
              <a:spcAft>
                <a:spcPts val="0"/>
              </a:spcAft>
              <a:buClr>
                <a:schemeClr val="dk1"/>
              </a:buClr>
              <a:buSzPts val="1200"/>
              <a:buChar char="●"/>
              <a:defRPr>
                <a:solidFill>
                  <a:schemeClr val="dk1"/>
                </a:solidFill>
              </a:defRPr>
            </a:lvl4pPr>
            <a:lvl5pPr indent="-304800" lvl="4" marL="2286000" rtl="0">
              <a:spcBef>
                <a:spcPts val="0"/>
              </a:spcBef>
              <a:spcAft>
                <a:spcPts val="0"/>
              </a:spcAft>
              <a:buClr>
                <a:schemeClr val="dk1"/>
              </a:buClr>
              <a:buSzPts val="1200"/>
              <a:buChar char="○"/>
              <a:defRPr>
                <a:solidFill>
                  <a:schemeClr val="dk1"/>
                </a:solidFill>
              </a:defRPr>
            </a:lvl5pPr>
            <a:lvl6pPr indent="-304800" lvl="5" marL="2743200" rtl="0">
              <a:spcBef>
                <a:spcPts val="0"/>
              </a:spcBef>
              <a:spcAft>
                <a:spcPts val="0"/>
              </a:spcAft>
              <a:buClr>
                <a:schemeClr val="dk1"/>
              </a:buClr>
              <a:buSzPts val="1200"/>
              <a:buChar char="■"/>
              <a:defRPr>
                <a:solidFill>
                  <a:schemeClr val="dk1"/>
                </a:solidFill>
              </a:defRPr>
            </a:lvl6pPr>
            <a:lvl7pPr indent="-304800" lvl="6" marL="3200400" rtl="0">
              <a:spcBef>
                <a:spcPts val="0"/>
              </a:spcBef>
              <a:spcAft>
                <a:spcPts val="0"/>
              </a:spcAft>
              <a:buClr>
                <a:schemeClr val="dk1"/>
              </a:buClr>
              <a:buSzPts val="1200"/>
              <a:buChar char="●"/>
              <a:defRPr>
                <a:solidFill>
                  <a:schemeClr val="dk1"/>
                </a:solidFill>
              </a:defRPr>
            </a:lvl7pPr>
            <a:lvl8pPr indent="-304800" lvl="7" marL="3657600" rtl="0">
              <a:spcBef>
                <a:spcPts val="0"/>
              </a:spcBef>
              <a:spcAft>
                <a:spcPts val="0"/>
              </a:spcAft>
              <a:buClr>
                <a:schemeClr val="dk1"/>
              </a:buClr>
              <a:buSzPts val="1200"/>
              <a:buChar char="○"/>
              <a:defRPr>
                <a:solidFill>
                  <a:schemeClr val="dk1"/>
                </a:solidFill>
              </a:defRPr>
            </a:lvl8pPr>
            <a:lvl9pPr indent="-304800" lvl="8" marL="4114800" rtl="0">
              <a:spcBef>
                <a:spcPts val="0"/>
              </a:spcBef>
              <a:spcAft>
                <a:spcPts val="0"/>
              </a:spcAft>
              <a:buClr>
                <a:schemeClr val="dk1"/>
              </a:buClr>
              <a:buSzPts val="1200"/>
              <a:buChar char="■"/>
              <a:defRPr>
                <a:solidFill>
                  <a:schemeClr val="dk1"/>
                </a:solidFill>
              </a:defRPr>
            </a:lvl9pPr>
          </a:lstStyle>
          <a:p/>
        </p:txBody>
      </p:sp>
      <p:pic>
        <p:nvPicPr>
          <p:cNvPr id="124" name="Google Shape;124;p29"/>
          <p:cNvPicPr preferRelativeResize="0"/>
          <p:nvPr/>
        </p:nvPicPr>
        <p:blipFill>
          <a:blip r:embed="rId2">
            <a:alphaModFix/>
          </a:blip>
          <a:stretch>
            <a:fillRect/>
          </a:stretch>
        </p:blipFill>
        <p:spPr>
          <a:xfrm>
            <a:off x="67500" y="4830375"/>
            <a:ext cx="212450" cy="212450"/>
          </a:xfrm>
          <a:prstGeom prst="rect">
            <a:avLst/>
          </a:prstGeom>
          <a:noFill/>
          <a:ln>
            <a:noFill/>
          </a:ln>
        </p:spPr>
      </p:pic>
      <p:sp>
        <p:nvSpPr>
          <p:cNvPr id="125" name="Google Shape;125;p29"/>
          <p:cNvSpPr/>
          <p:nvPr/>
        </p:nvSpPr>
        <p:spPr>
          <a:xfrm>
            <a:off x="4450000" y="0"/>
            <a:ext cx="46854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6" name="Shape 126"/>
        <p:cNvGrpSpPr/>
        <p:nvPr/>
      </p:nvGrpSpPr>
      <p:grpSpPr>
        <a:xfrm>
          <a:off x="0" y="0"/>
          <a:ext cx="0" cy="0"/>
          <a:chOff x="0" y="0"/>
          <a:chExt cx="0" cy="0"/>
        </a:xfrm>
      </p:grpSpPr>
      <p:sp>
        <p:nvSpPr>
          <p:cNvPr id="127" name="Google Shape;127;p30"/>
          <p:cNvSpPr txBox="1"/>
          <p:nvPr>
            <p:ph type="title"/>
          </p:nvPr>
        </p:nvSpPr>
        <p:spPr>
          <a:xfrm>
            <a:off x="311700" y="7498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28" name="Google Shape;128;p30"/>
          <p:cNvPicPr preferRelativeResize="0"/>
          <p:nvPr/>
        </p:nvPicPr>
        <p:blipFill>
          <a:blip r:embed="rId2">
            <a:alphaModFix/>
          </a:blip>
          <a:stretch>
            <a:fillRect/>
          </a:stretch>
        </p:blipFill>
        <p:spPr>
          <a:xfrm>
            <a:off x="67500" y="4830375"/>
            <a:ext cx="212450" cy="212450"/>
          </a:xfrm>
          <a:prstGeom prst="rect">
            <a:avLst/>
          </a:prstGeom>
          <a:noFill/>
          <a:ln>
            <a:noFill/>
          </a:ln>
        </p:spPr>
      </p:pic>
      <p:sp>
        <p:nvSpPr>
          <p:cNvPr id="129" name="Google Shape;129;p30"/>
          <p:cNvSpPr/>
          <p:nvPr/>
        </p:nvSpPr>
        <p:spPr>
          <a:xfrm>
            <a:off x="1525500" y="1591557"/>
            <a:ext cx="2970300" cy="2229900"/>
          </a:xfrm>
          <a:prstGeom prst="roundRect">
            <a:avLst>
              <a:gd fmla="val 1112" name="adj"/>
            </a:avLst>
          </a:prstGeom>
          <a:solidFill>
            <a:srgbClr val="FFFFFF"/>
          </a:solidFill>
          <a:ln cap="flat" cmpd="sng" w="9525">
            <a:solidFill>
              <a:srgbClr val="E7E6E6"/>
            </a:solidFill>
            <a:prstDash val="solid"/>
            <a:round/>
            <a:headEnd len="sm" w="sm" type="none"/>
            <a:tailEnd len="sm" w="sm" type="none"/>
          </a:ln>
          <a:effectLst>
            <a:outerShdw blurRad="57150" rotWithShape="0" algn="bl" dir="5400000" dist="19050">
              <a:srgbClr val="000000">
                <a:alpha val="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solidFill>
                <a:srgbClr val="1A2538"/>
              </a:solidFill>
              <a:latin typeface="Open Sans SemiBold"/>
              <a:ea typeface="Open Sans SemiBold"/>
              <a:cs typeface="Open Sans SemiBold"/>
              <a:sym typeface="Open Sans SemiBold"/>
            </a:endParaRPr>
          </a:p>
        </p:txBody>
      </p:sp>
      <p:sp>
        <p:nvSpPr>
          <p:cNvPr id="130" name="Google Shape;130;p30"/>
          <p:cNvSpPr/>
          <p:nvPr/>
        </p:nvSpPr>
        <p:spPr>
          <a:xfrm>
            <a:off x="4648200" y="1591557"/>
            <a:ext cx="2970300" cy="2229900"/>
          </a:xfrm>
          <a:prstGeom prst="roundRect">
            <a:avLst>
              <a:gd fmla="val 1112" name="adj"/>
            </a:avLst>
          </a:prstGeom>
          <a:solidFill>
            <a:srgbClr val="FFFFFF"/>
          </a:solidFill>
          <a:ln cap="flat" cmpd="sng" w="9525">
            <a:solidFill>
              <a:srgbClr val="E7E6E6"/>
            </a:solidFill>
            <a:prstDash val="solid"/>
            <a:round/>
            <a:headEnd len="sm" w="sm" type="none"/>
            <a:tailEnd len="sm" w="sm" type="none"/>
          </a:ln>
          <a:effectLst>
            <a:outerShdw blurRad="57150" rotWithShape="0" algn="bl" dir="5400000" dist="19050">
              <a:srgbClr val="000000">
                <a:alpha val="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solidFill>
                <a:srgbClr val="1A2538"/>
              </a:solidFill>
              <a:latin typeface="Open Sans SemiBold"/>
              <a:ea typeface="Open Sans SemiBold"/>
              <a:cs typeface="Open Sans SemiBold"/>
              <a:sym typeface="Open Sans SemiBold"/>
            </a:endParaRPr>
          </a:p>
        </p:txBody>
      </p:sp>
      <p:sp>
        <p:nvSpPr>
          <p:cNvPr id="131" name="Google Shape;131;p30"/>
          <p:cNvSpPr txBox="1"/>
          <p:nvPr>
            <p:ph idx="1" type="body"/>
          </p:nvPr>
        </p:nvSpPr>
        <p:spPr>
          <a:xfrm>
            <a:off x="1525500" y="1631207"/>
            <a:ext cx="2970300" cy="2190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b="1"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2" name="Google Shape;132;p30"/>
          <p:cNvSpPr txBox="1"/>
          <p:nvPr>
            <p:ph idx="2" type="body"/>
          </p:nvPr>
        </p:nvSpPr>
        <p:spPr>
          <a:xfrm>
            <a:off x="4648200" y="1631207"/>
            <a:ext cx="2970300" cy="2190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b="1"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5" name="Google Shape;135;p31"/>
          <p:cNvPicPr preferRelativeResize="0"/>
          <p:nvPr/>
        </p:nvPicPr>
        <p:blipFill>
          <a:blip r:embed="rId2">
            <a:alphaModFix/>
          </a:blip>
          <a:stretch>
            <a:fillRect/>
          </a:stretch>
        </p:blipFill>
        <p:spPr>
          <a:xfrm>
            <a:off x="67500" y="4830375"/>
            <a:ext cx="212450" cy="212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6" name="Shape 136"/>
        <p:cNvGrpSpPr/>
        <p:nvPr/>
      </p:nvGrpSpPr>
      <p:grpSpPr>
        <a:xfrm>
          <a:off x="0" y="0"/>
          <a:ext cx="0" cy="0"/>
          <a:chOff x="0" y="0"/>
          <a:chExt cx="0" cy="0"/>
        </a:xfrm>
      </p:grpSpPr>
      <p:sp>
        <p:nvSpPr>
          <p:cNvPr id="137" name="Google Shape;137;p32"/>
          <p:cNvSpPr txBox="1"/>
          <p:nvPr>
            <p:ph type="title"/>
          </p:nvPr>
        </p:nvSpPr>
        <p:spPr>
          <a:xfrm>
            <a:off x="258600" y="555600"/>
            <a:ext cx="8626800" cy="7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8" name="Google Shape;138;p32"/>
          <p:cNvSpPr txBox="1"/>
          <p:nvPr>
            <p:ph idx="1" type="body"/>
          </p:nvPr>
        </p:nvSpPr>
        <p:spPr>
          <a:xfrm>
            <a:off x="217375"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139" name="Google Shape;139;p32"/>
          <p:cNvPicPr preferRelativeResize="0"/>
          <p:nvPr/>
        </p:nvPicPr>
        <p:blipFill>
          <a:blip r:embed="rId2">
            <a:alphaModFix/>
          </a:blip>
          <a:stretch>
            <a:fillRect/>
          </a:stretch>
        </p:blipFill>
        <p:spPr>
          <a:xfrm>
            <a:off x="67500" y="4830375"/>
            <a:ext cx="212450" cy="212450"/>
          </a:xfrm>
          <a:prstGeom prst="rect">
            <a:avLst/>
          </a:prstGeom>
          <a:noFill/>
          <a:ln>
            <a:noFill/>
          </a:ln>
        </p:spPr>
      </p:pic>
      <p:sp>
        <p:nvSpPr>
          <p:cNvPr id="140" name="Google Shape;140;p32"/>
          <p:cNvSpPr txBox="1"/>
          <p:nvPr>
            <p:ph idx="2" type="body"/>
          </p:nvPr>
        </p:nvSpPr>
        <p:spPr>
          <a:xfrm>
            <a:off x="31680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1" name="Google Shape;141;p32"/>
          <p:cNvSpPr txBox="1"/>
          <p:nvPr>
            <p:ph idx="3" type="body"/>
          </p:nvPr>
        </p:nvSpPr>
        <p:spPr>
          <a:xfrm>
            <a:off x="6118625"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2" name="Shape 142"/>
        <p:cNvGrpSpPr/>
        <p:nvPr/>
      </p:nvGrpSpPr>
      <p:grpSpPr>
        <a:xfrm>
          <a:off x="0" y="0"/>
          <a:ext cx="0" cy="0"/>
          <a:chOff x="0" y="0"/>
          <a:chExt cx="0" cy="0"/>
        </a:xfrm>
      </p:grpSpPr>
      <p:sp>
        <p:nvSpPr>
          <p:cNvPr id="143" name="Google Shape;143;p33"/>
          <p:cNvSpPr txBox="1"/>
          <p:nvPr>
            <p:ph type="title"/>
          </p:nvPr>
        </p:nvSpPr>
        <p:spPr>
          <a:xfrm>
            <a:off x="490250" y="1026375"/>
            <a:ext cx="3895200" cy="2674800"/>
          </a:xfrm>
          <a:prstGeom prst="rect">
            <a:avLst/>
          </a:prstGeom>
        </p:spPr>
        <p:txBody>
          <a:bodyPr anchorCtr="0" anchor="ctr"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44" name="Google Shape;144;p33"/>
          <p:cNvPicPr preferRelativeResize="0"/>
          <p:nvPr/>
        </p:nvPicPr>
        <p:blipFill>
          <a:blip r:embed="rId2">
            <a:alphaModFix/>
          </a:blip>
          <a:stretch>
            <a:fillRect/>
          </a:stretch>
        </p:blipFill>
        <p:spPr>
          <a:xfrm>
            <a:off x="67500" y="4830375"/>
            <a:ext cx="212450" cy="212450"/>
          </a:xfrm>
          <a:prstGeom prst="rect">
            <a:avLst/>
          </a:prstGeom>
          <a:noFill/>
          <a:ln>
            <a:noFill/>
          </a:ln>
        </p:spPr>
      </p:pic>
      <p:sp>
        <p:nvSpPr>
          <p:cNvPr id="145" name="Google Shape;145;p33"/>
          <p:cNvSpPr/>
          <p:nvPr/>
        </p:nvSpPr>
        <p:spPr>
          <a:xfrm>
            <a:off x="5092175" y="1012025"/>
            <a:ext cx="3129300" cy="3014400"/>
          </a:xfrm>
          <a:prstGeom prst="roundRect">
            <a:avLst>
              <a:gd fmla="val 362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3"/>
          <p:cNvSpPr/>
          <p:nvPr>
            <p:ph idx="2" type="pic"/>
          </p:nvPr>
        </p:nvSpPr>
        <p:spPr>
          <a:xfrm>
            <a:off x="4866275" y="1148375"/>
            <a:ext cx="3150900" cy="3014400"/>
          </a:xfrm>
          <a:prstGeom prst="roundRect">
            <a:avLst>
              <a:gd fmla="val 3095" name="adj"/>
            </a:avLst>
          </a:prstGeom>
          <a:noFill/>
          <a:ln>
            <a:noFill/>
          </a:ln>
          <a:effectLst>
            <a:outerShdw blurRad="142875" rotWithShape="0" algn="bl" dir="5400000" dist="19050">
              <a:srgbClr val="000000">
                <a:alpha val="8000"/>
              </a:srgbClr>
            </a:outerShdw>
          </a:effectLst>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_POINT_2">
    <p:bg>
      <p:bgPr>
        <a:solidFill>
          <a:schemeClr val="accent5"/>
        </a:solidFill>
      </p:bgPr>
    </p:bg>
    <p:spTree>
      <p:nvGrpSpPr>
        <p:cNvPr id="147" name="Shape 147"/>
        <p:cNvGrpSpPr/>
        <p:nvPr/>
      </p:nvGrpSpPr>
      <p:grpSpPr>
        <a:xfrm>
          <a:off x="0" y="0"/>
          <a:ext cx="0" cy="0"/>
          <a:chOff x="0" y="0"/>
          <a:chExt cx="0" cy="0"/>
        </a:xfrm>
      </p:grpSpPr>
      <p:sp>
        <p:nvSpPr>
          <p:cNvPr id="148" name="Google Shape;148;p34"/>
          <p:cNvSpPr txBox="1"/>
          <p:nvPr>
            <p:ph type="title"/>
          </p:nvPr>
        </p:nvSpPr>
        <p:spPr>
          <a:xfrm>
            <a:off x="490250" y="1026375"/>
            <a:ext cx="3895200" cy="2674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3300"/>
              <a:buNone/>
              <a:defRPr sz="3300">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49" name="Google Shape;149;p34"/>
          <p:cNvPicPr preferRelativeResize="0"/>
          <p:nvPr/>
        </p:nvPicPr>
        <p:blipFill>
          <a:blip r:embed="rId2">
            <a:alphaModFix/>
          </a:blip>
          <a:stretch>
            <a:fillRect/>
          </a:stretch>
        </p:blipFill>
        <p:spPr>
          <a:xfrm>
            <a:off x="67500" y="4830375"/>
            <a:ext cx="212450" cy="212450"/>
          </a:xfrm>
          <a:prstGeom prst="rect">
            <a:avLst/>
          </a:prstGeom>
          <a:noFill/>
          <a:ln>
            <a:noFill/>
          </a:ln>
        </p:spPr>
      </p:pic>
      <p:sp>
        <p:nvSpPr>
          <p:cNvPr id="150" name="Google Shape;150;p34"/>
          <p:cNvSpPr/>
          <p:nvPr/>
        </p:nvSpPr>
        <p:spPr>
          <a:xfrm>
            <a:off x="5092175" y="1012025"/>
            <a:ext cx="3129300" cy="3014400"/>
          </a:xfrm>
          <a:prstGeom prst="roundRect">
            <a:avLst>
              <a:gd fmla="val 362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4"/>
          <p:cNvSpPr/>
          <p:nvPr>
            <p:ph idx="2" type="pic"/>
          </p:nvPr>
        </p:nvSpPr>
        <p:spPr>
          <a:xfrm>
            <a:off x="4866275" y="1148375"/>
            <a:ext cx="3150900" cy="3014400"/>
          </a:xfrm>
          <a:prstGeom prst="roundRect">
            <a:avLst>
              <a:gd fmla="val 3095" name="adj"/>
            </a:avLst>
          </a:prstGeom>
          <a:noFill/>
          <a:ln>
            <a:noFill/>
          </a:ln>
          <a:effectLst>
            <a:outerShdw blurRad="142875" rotWithShape="0" algn="bl" dir="5400000" dist="19050">
              <a:srgbClr val="000000">
                <a:alpha val="8000"/>
              </a:srgbClr>
            </a:outerShdw>
          </a:effectLst>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1">
  <p:cSld name="MAIN_POINT_2_1">
    <p:bg>
      <p:bgPr>
        <a:solidFill>
          <a:schemeClr val="dk1"/>
        </a:solidFill>
      </p:bgPr>
    </p:bg>
    <p:spTree>
      <p:nvGrpSpPr>
        <p:cNvPr id="152" name="Shape 152"/>
        <p:cNvGrpSpPr/>
        <p:nvPr/>
      </p:nvGrpSpPr>
      <p:grpSpPr>
        <a:xfrm>
          <a:off x="0" y="0"/>
          <a:ext cx="0" cy="0"/>
          <a:chOff x="0" y="0"/>
          <a:chExt cx="0" cy="0"/>
        </a:xfrm>
      </p:grpSpPr>
      <p:pic>
        <p:nvPicPr>
          <p:cNvPr id="153" name="Google Shape;153;p35"/>
          <p:cNvPicPr preferRelativeResize="0"/>
          <p:nvPr/>
        </p:nvPicPr>
        <p:blipFill rotWithShape="1">
          <a:blip r:embed="rId2">
            <a:alphaModFix/>
          </a:blip>
          <a:srcRect b="3541" l="0" r="0" t="4959"/>
          <a:stretch/>
        </p:blipFill>
        <p:spPr>
          <a:xfrm>
            <a:off x="0" y="0"/>
            <a:ext cx="9143999" cy="5143500"/>
          </a:xfrm>
          <a:prstGeom prst="rect">
            <a:avLst/>
          </a:prstGeom>
          <a:noFill/>
          <a:ln>
            <a:noFill/>
          </a:ln>
        </p:spPr>
      </p:pic>
      <p:sp>
        <p:nvSpPr>
          <p:cNvPr id="154" name="Google Shape;154;p35"/>
          <p:cNvSpPr txBox="1"/>
          <p:nvPr>
            <p:ph type="title"/>
          </p:nvPr>
        </p:nvSpPr>
        <p:spPr>
          <a:xfrm>
            <a:off x="490250" y="1026375"/>
            <a:ext cx="3895200" cy="2674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3300"/>
              <a:buNone/>
              <a:defRPr sz="3300">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55" name="Google Shape;155;p35"/>
          <p:cNvPicPr preferRelativeResize="0"/>
          <p:nvPr/>
        </p:nvPicPr>
        <p:blipFill>
          <a:blip r:embed="rId3">
            <a:alphaModFix/>
          </a:blip>
          <a:stretch>
            <a:fillRect/>
          </a:stretch>
        </p:blipFill>
        <p:spPr>
          <a:xfrm>
            <a:off x="67500" y="4830375"/>
            <a:ext cx="212450" cy="212450"/>
          </a:xfrm>
          <a:prstGeom prst="rect">
            <a:avLst/>
          </a:prstGeom>
          <a:noFill/>
          <a:ln>
            <a:noFill/>
          </a:ln>
        </p:spPr>
      </p:pic>
      <p:sp>
        <p:nvSpPr>
          <p:cNvPr id="156" name="Google Shape;156;p35"/>
          <p:cNvSpPr/>
          <p:nvPr/>
        </p:nvSpPr>
        <p:spPr>
          <a:xfrm>
            <a:off x="5092175" y="1012025"/>
            <a:ext cx="3129300" cy="3014400"/>
          </a:xfrm>
          <a:prstGeom prst="roundRect">
            <a:avLst>
              <a:gd fmla="val 362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5"/>
          <p:cNvSpPr/>
          <p:nvPr>
            <p:ph idx="2" type="pic"/>
          </p:nvPr>
        </p:nvSpPr>
        <p:spPr>
          <a:xfrm>
            <a:off x="4866275" y="1148375"/>
            <a:ext cx="3150900" cy="3014400"/>
          </a:xfrm>
          <a:prstGeom prst="roundRect">
            <a:avLst>
              <a:gd fmla="val 3095" name="adj"/>
            </a:avLst>
          </a:prstGeom>
          <a:noFill/>
          <a:ln>
            <a:noFill/>
          </a:ln>
          <a:effectLst>
            <a:outerShdw blurRad="142875" rotWithShape="0" algn="bl" dir="5400000" dist="19050">
              <a:srgbClr val="000000">
                <a:alpha val="8000"/>
              </a:srgbClr>
            </a:outerShdw>
          </a:effectLst>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3">
    <p:spTree>
      <p:nvGrpSpPr>
        <p:cNvPr id="158" name="Shape 158"/>
        <p:cNvGrpSpPr/>
        <p:nvPr/>
      </p:nvGrpSpPr>
      <p:grpSpPr>
        <a:xfrm>
          <a:off x="0" y="0"/>
          <a:ext cx="0" cy="0"/>
          <a:chOff x="0" y="0"/>
          <a:chExt cx="0" cy="0"/>
        </a:xfrm>
      </p:grpSpPr>
      <p:sp>
        <p:nvSpPr>
          <p:cNvPr id="159" name="Google Shape;159;p36"/>
          <p:cNvSpPr txBox="1"/>
          <p:nvPr>
            <p:ph type="title"/>
          </p:nvPr>
        </p:nvSpPr>
        <p:spPr>
          <a:xfrm>
            <a:off x="490250" y="1026375"/>
            <a:ext cx="3895200" cy="2674800"/>
          </a:xfrm>
          <a:prstGeom prst="rect">
            <a:avLst/>
          </a:prstGeom>
        </p:spPr>
        <p:txBody>
          <a:bodyPr anchorCtr="0" anchor="ctr"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60" name="Google Shape;160;p36"/>
          <p:cNvPicPr preferRelativeResize="0"/>
          <p:nvPr/>
        </p:nvPicPr>
        <p:blipFill>
          <a:blip r:embed="rId2">
            <a:alphaModFix/>
          </a:blip>
          <a:stretch>
            <a:fillRect/>
          </a:stretch>
        </p:blipFill>
        <p:spPr>
          <a:xfrm>
            <a:off x="67500" y="4830375"/>
            <a:ext cx="212450" cy="212450"/>
          </a:xfrm>
          <a:prstGeom prst="rect">
            <a:avLst/>
          </a:prstGeom>
          <a:noFill/>
          <a:ln>
            <a:noFill/>
          </a:ln>
        </p:spPr>
      </p:pic>
      <p:sp>
        <p:nvSpPr>
          <p:cNvPr id="161" name="Google Shape;161;p36"/>
          <p:cNvSpPr/>
          <p:nvPr>
            <p:ph idx="2" type="pic"/>
          </p:nvPr>
        </p:nvSpPr>
        <p:spPr>
          <a:xfrm>
            <a:off x="5131825" y="1119675"/>
            <a:ext cx="3150900" cy="3014400"/>
          </a:xfrm>
          <a:prstGeom prst="roundRect">
            <a:avLst>
              <a:gd fmla="val 3095" name="adj"/>
            </a:avLst>
          </a:prstGeom>
          <a:noFill/>
          <a:ln>
            <a:noFill/>
          </a:ln>
          <a:effectLst>
            <a:outerShdw blurRad="142875" rotWithShape="0" algn="bl" dir="5400000" dist="19050">
              <a:srgbClr val="000000">
                <a:alpha val="8000"/>
              </a:srgbClr>
            </a:outerShdw>
          </a:effectLst>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2">
  <p:cSld name="MAIN_POINT_2_2">
    <p:bg>
      <p:bgPr>
        <a:solidFill>
          <a:schemeClr val="accent5"/>
        </a:solidFill>
      </p:bgPr>
    </p:bg>
    <p:spTree>
      <p:nvGrpSpPr>
        <p:cNvPr id="162" name="Shape 162"/>
        <p:cNvGrpSpPr/>
        <p:nvPr/>
      </p:nvGrpSpPr>
      <p:grpSpPr>
        <a:xfrm>
          <a:off x="0" y="0"/>
          <a:ext cx="0" cy="0"/>
          <a:chOff x="0" y="0"/>
          <a:chExt cx="0" cy="0"/>
        </a:xfrm>
      </p:grpSpPr>
      <p:sp>
        <p:nvSpPr>
          <p:cNvPr id="163" name="Google Shape;163;p37"/>
          <p:cNvSpPr txBox="1"/>
          <p:nvPr>
            <p:ph type="title"/>
          </p:nvPr>
        </p:nvSpPr>
        <p:spPr>
          <a:xfrm>
            <a:off x="490250" y="1026375"/>
            <a:ext cx="3895200" cy="2674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3300"/>
              <a:buNone/>
              <a:defRPr sz="3300">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64" name="Google Shape;164;p37"/>
          <p:cNvPicPr preferRelativeResize="0"/>
          <p:nvPr/>
        </p:nvPicPr>
        <p:blipFill>
          <a:blip r:embed="rId2">
            <a:alphaModFix/>
          </a:blip>
          <a:stretch>
            <a:fillRect/>
          </a:stretch>
        </p:blipFill>
        <p:spPr>
          <a:xfrm>
            <a:off x="67500" y="4830375"/>
            <a:ext cx="212450" cy="212450"/>
          </a:xfrm>
          <a:prstGeom prst="rect">
            <a:avLst/>
          </a:prstGeom>
          <a:noFill/>
          <a:ln>
            <a:noFill/>
          </a:ln>
        </p:spPr>
      </p:pic>
      <p:sp>
        <p:nvSpPr>
          <p:cNvPr id="165" name="Google Shape;165;p37"/>
          <p:cNvSpPr/>
          <p:nvPr>
            <p:ph idx="2" type="pic"/>
          </p:nvPr>
        </p:nvSpPr>
        <p:spPr>
          <a:xfrm>
            <a:off x="5131825" y="1119675"/>
            <a:ext cx="3150900" cy="3014400"/>
          </a:xfrm>
          <a:prstGeom prst="roundRect">
            <a:avLst>
              <a:gd fmla="val 3095" name="adj"/>
            </a:avLst>
          </a:prstGeom>
          <a:noFill/>
          <a:ln>
            <a:noFill/>
          </a:ln>
          <a:effectLst>
            <a:outerShdw blurRad="142875" rotWithShape="0" algn="bl" dir="5400000" dist="19050">
              <a:srgbClr val="000000">
                <a:alpha val="8000"/>
              </a:srgbClr>
            </a:outerShdw>
          </a:effectLst>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1 1">
  <p:cSld name="MAIN_POINT_2_1_1">
    <p:bg>
      <p:bgPr>
        <a:solidFill>
          <a:schemeClr val="dk1"/>
        </a:solidFill>
      </p:bgPr>
    </p:bg>
    <p:spTree>
      <p:nvGrpSpPr>
        <p:cNvPr id="166" name="Shape 166"/>
        <p:cNvGrpSpPr/>
        <p:nvPr/>
      </p:nvGrpSpPr>
      <p:grpSpPr>
        <a:xfrm>
          <a:off x="0" y="0"/>
          <a:ext cx="0" cy="0"/>
          <a:chOff x="0" y="0"/>
          <a:chExt cx="0" cy="0"/>
        </a:xfrm>
      </p:grpSpPr>
      <p:pic>
        <p:nvPicPr>
          <p:cNvPr id="167" name="Google Shape;167;p38"/>
          <p:cNvPicPr preferRelativeResize="0"/>
          <p:nvPr/>
        </p:nvPicPr>
        <p:blipFill rotWithShape="1">
          <a:blip r:embed="rId2">
            <a:alphaModFix/>
          </a:blip>
          <a:srcRect b="3541" l="0" r="0" t="4959"/>
          <a:stretch/>
        </p:blipFill>
        <p:spPr>
          <a:xfrm>
            <a:off x="0" y="0"/>
            <a:ext cx="9143999" cy="5143500"/>
          </a:xfrm>
          <a:prstGeom prst="rect">
            <a:avLst/>
          </a:prstGeom>
          <a:noFill/>
          <a:ln>
            <a:noFill/>
          </a:ln>
        </p:spPr>
      </p:pic>
      <p:sp>
        <p:nvSpPr>
          <p:cNvPr id="168" name="Google Shape;168;p38"/>
          <p:cNvSpPr txBox="1"/>
          <p:nvPr>
            <p:ph type="title"/>
          </p:nvPr>
        </p:nvSpPr>
        <p:spPr>
          <a:xfrm>
            <a:off x="490250" y="1026375"/>
            <a:ext cx="3895200" cy="2674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3300"/>
              <a:buNone/>
              <a:defRPr sz="3300">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69" name="Google Shape;169;p38"/>
          <p:cNvPicPr preferRelativeResize="0"/>
          <p:nvPr/>
        </p:nvPicPr>
        <p:blipFill>
          <a:blip r:embed="rId3">
            <a:alphaModFix/>
          </a:blip>
          <a:stretch>
            <a:fillRect/>
          </a:stretch>
        </p:blipFill>
        <p:spPr>
          <a:xfrm>
            <a:off x="67500" y="4830375"/>
            <a:ext cx="212450" cy="212450"/>
          </a:xfrm>
          <a:prstGeom prst="rect">
            <a:avLst/>
          </a:prstGeom>
          <a:noFill/>
          <a:ln>
            <a:noFill/>
          </a:ln>
        </p:spPr>
      </p:pic>
      <p:sp>
        <p:nvSpPr>
          <p:cNvPr id="170" name="Google Shape;170;p38"/>
          <p:cNvSpPr/>
          <p:nvPr>
            <p:ph idx="2" type="pic"/>
          </p:nvPr>
        </p:nvSpPr>
        <p:spPr>
          <a:xfrm>
            <a:off x="5131825" y="1119675"/>
            <a:ext cx="3150900" cy="3014400"/>
          </a:xfrm>
          <a:prstGeom prst="roundRect">
            <a:avLst>
              <a:gd fmla="val 3095" name="adj"/>
            </a:avLst>
          </a:prstGeom>
          <a:noFill/>
          <a:ln>
            <a:noFill/>
          </a:ln>
          <a:effectLst>
            <a:outerShdw blurRad="142875" rotWithShape="0" algn="bl" dir="5400000" dist="19050">
              <a:srgbClr val="000000">
                <a:alpha val="8000"/>
              </a:srgbClr>
            </a:outerShdw>
          </a:effectLst>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APTION_ONLY">
    <p:spTree>
      <p:nvGrpSpPr>
        <p:cNvPr id="171" name="Shape 171"/>
        <p:cNvGrpSpPr/>
        <p:nvPr/>
      </p:nvGrpSpPr>
      <p:grpSpPr>
        <a:xfrm>
          <a:off x="0" y="0"/>
          <a:ext cx="0" cy="0"/>
          <a:chOff x="0" y="0"/>
          <a:chExt cx="0" cy="0"/>
        </a:xfrm>
      </p:grpSpPr>
      <p:pic>
        <p:nvPicPr>
          <p:cNvPr id="172" name="Google Shape;172;p39"/>
          <p:cNvPicPr preferRelativeResize="0"/>
          <p:nvPr/>
        </p:nvPicPr>
        <p:blipFill>
          <a:blip r:embed="rId2">
            <a:alphaModFix/>
          </a:blip>
          <a:stretch>
            <a:fillRect/>
          </a:stretch>
        </p:blipFill>
        <p:spPr>
          <a:xfrm>
            <a:off x="67500" y="4830375"/>
            <a:ext cx="212450" cy="2124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3" name="Shape 173"/>
        <p:cNvGrpSpPr/>
        <p:nvPr/>
      </p:nvGrpSpPr>
      <p:grpSpPr>
        <a:xfrm>
          <a:off x="0" y="0"/>
          <a:ext cx="0" cy="0"/>
          <a:chOff x="0" y="0"/>
          <a:chExt cx="0" cy="0"/>
        </a:xfrm>
      </p:grpSpPr>
      <p:sp>
        <p:nvSpPr>
          <p:cNvPr id="174" name="Google Shape;174;p4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5" name="Google Shape;175;p4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04800" lvl="1" marL="914400" rtl="0" algn="ctr">
              <a:spcBef>
                <a:spcPts val="0"/>
              </a:spcBef>
              <a:spcAft>
                <a:spcPts val="0"/>
              </a:spcAft>
              <a:buSzPts val="1200"/>
              <a:buChar char="○"/>
              <a:defRPr/>
            </a:lvl2pPr>
            <a:lvl3pPr indent="-304800" lvl="2" marL="1371600" rtl="0" algn="ctr">
              <a:spcBef>
                <a:spcPts val="0"/>
              </a:spcBef>
              <a:spcAft>
                <a:spcPts val="0"/>
              </a:spcAft>
              <a:buSzPts val="1200"/>
              <a:buChar char="■"/>
              <a:defRPr/>
            </a:lvl3pPr>
            <a:lvl4pPr indent="-304800" lvl="3" marL="1828800" rtl="0" algn="ctr">
              <a:spcBef>
                <a:spcPts val="0"/>
              </a:spcBef>
              <a:spcAft>
                <a:spcPts val="0"/>
              </a:spcAft>
              <a:buSzPts val="1200"/>
              <a:buChar char="●"/>
              <a:defRPr/>
            </a:lvl4pPr>
            <a:lvl5pPr indent="-304800" lvl="4" marL="2286000" rtl="0" algn="ctr">
              <a:spcBef>
                <a:spcPts val="0"/>
              </a:spcBef>
              <a:spcAft>
                <a:spcPts val="0"/>
              </a:spcAft>
              <a:buSzPts val="1200"/>
              <a:buChar char="○"/>
              <a:defRPr/>
            </a:lvl5pPr>
            <a:lvl6pPr indent="-304800" lvl="5" marL="2743200" rtl="0" algn="ctr">
              <a:spcBef>
                <a:spcPts val="0"/>
              </a:spcBef>
              <a:spcAft>
                <a:spcPts val="0"/>
              </a:spcAft>
              <a:buSzPts val="1200"/>
              <a:buChar char="■"/>
              <a:defRPr/>
            </a:lvl6pPr>
            <a:lvl7pPr indent="-304800" lvl="6" marL="3200400" rtl="0" algn="ctr">
              <a:spcBef>
                <a:spcPts val="0"/>
              </a:spcBef>
              <a:spcAft>
                <a:spcPts val="0"/>
              </a:spcAft>
              <a:buSzPts val="1200"/>
              <a:buChar char="●"/>
              <a:defRPr/>
            </a:lvl7pPr>
            <a:lvl8pPr indent="-304800" lvl="7" marL="3657600" rtl="0" algn="ctr">
              <a:spcBef>
                <a:spcPts val="0"/>
              </a:spcBef>
              <a:spcAft>
                <a:spcPts val="0"/>
              </a:spcAft>
              <a:buSzPts val="1200"/>
              <a:buChar char="○"/>
              <a:defRPr/>
            </a:lvl8pPr>
            <a:lvl9pPr indent="-304800" lvl="8" marL="4114800" rtl="0" algn="ctr">
              <a:spcBef>
                <a:spcPts val="0"/>
              </a:spcBef>
              <a:spcAft>
                <a:spcPts val="0"/>
              </a:spcAft>
              <a:buSzPts val="1200"/>
              <a:buChar char="■"/>
              <a:defRPr/>
            </a:lvl9pPr>
          </a:lstStyle>
          <a:p/>
        </p:txBody>
      </p:sp>
      <p:pic>
        <p:nvPicPr>
          <p:cNvPr id="176" name="Google Shape;176;p40"/>
          <p:cNvPicPr preferRelativeResize="0"/>
          <p:nvPr/>
        </p:nvPicPr>
        <p:blipFill>
          <a:blip r:embed="rId2">
            <a:alphaModFix/>
          </a:blip>
          <a:stretch>
            <a:fillRect/>
          </a:stretch>
        </p:blipFill>
        <p:spPr>
          <a:xfrm>
            <a:off x="67500" y="4830375"/>
            <a:ext cx="212450" cy="2124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177" name="Shape 177"/>
        <p:cNvGrpSpPr/>
        <p:nvPr/>
      </p:nvGrpSpPr>
      <p:grpSpPr>
        <a:xfrm>
          <a:off x="0" y="0"/>
          <a:ext cx="0" cy="0"/>
          <a:chOff x="0" y="0"/>
          <a:chExt cx="0" cy="0"/>
        </a:xfrm>
      </p:grpSpPr>
      <p:pic>
        <p:nvPicPr>
          <p:cNvPr id="178" name="Google Shape;178;p41"/>
          <p:cNvPicPr preferRelativeResize="0"/>
          <p:nvPr/>
        </p:nvPicPr>
        <p:blipFill rotWithShape="1">
          <a:blip r:embed="rId2">
            <a:alphaModFix/>
          </a:blip>
          <a:srcRect b="3541" l="0" r="0" t="4959"/>
          <a:stretch/>
        </p:blipFill>
        <p:spPr>
          <a:xfrm>
            <a:off x="0" y="0"/>
            <a:ext cx="9143999" cy="5143500"/>
          </a:xfrm>
          <a:prstGeom prst="rect">
            <a:avLst/>
          </a:prstGeom>
          <a:noFill/>
          <a:ln>
            <a:noFill/>
          </a:ln>
        </p:spPr>
      </p:pic>
      <p:sp>
        <p:nvSpPr>
          <p:cNvPr id="179" name="Google Shape;179;p4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2000"/>
              <a:buNone/>
              <a:defRPr sz="12000">
                <a:solidFill>
                  <a:srgbClr val="FFFFFF"/>
                </a:solidFill>
              </a:defRPr>
            </a:lvl1pPr>
            <a:lvl2pPr lvl="1" rtl="0" algn="ctr">
              <a:spcBef>
                <a:spcPts val="0"/>
              </a:spcBef>
              <a:spcAft>
                <a:spcPts val="0"/>
              </a:spcAft>
              <a:buClr>
                <a:srgbClr val="FFFFFF"/>
              </a:buClr>
              <a:buSzPts val="12000"/>
              <a:buNone/>
              <a:defRPr sz="12000">
                <a:solidFill>
                  <a:srgbClr val="FFFFFF"/>
                </a:solidFill>
              </a:defRPr>
            </a:lvl2pPr>
            <a:lvl3pPr lvl="2" rtl="0" algn="ctr">
              <a:spcBef>
                <a:spcPts val="0"/>
              </a:spcBef>
              <a:spcAft>
                <a:spcPts val="0"/>
              </a:spcAft>
              <a:buClr>
                <a:srgbClr val="FFFFFF"/>
              </a:buClr>
              <a:buSzPts val="12000"/>
              <a:buNone/>
              <a:defRPr sz="12000">
                <a:solidFill>
                  <a:srgbClr val="FFFFFF"/>
                </a:solidFill>
              </a:defRPr>
            </a:lvl3pPr>
            <a:lvl4pPr lvl="3" rtl="0" algn="ctr">
              <a:spcBef>
                <a:spcPts val="0"/>
              </a:spcBef>
              <a:spcAft>
                <a:spcPts val="0"/>
              </a:spcAft>
              <a:buClr>
                <a:srgbClr val="FFFFFF"/>
              </a:buClr>
              <a:buSzPts val="12000"/>
              <a:buNone/>
              <a:defRPr sz="12000">
                <a:solidFill>
                  <a:srgbClr val="FFFFFF"/>
                </a:solidFill>
              </a:defRPr>
            </a:lvl4pPr>
            <a:lvl5pPr lvl="4" rtl="0" algn="ctr">
              <a:spcBef>
                <a:spcPts val="0"/>
              </a:spcBef>
              <a:spcAft>
                <a:spcPts val="0"/>
              </a:spcAft>
              <a:buClr>
                <a:srgbClr val="FFFFFF"/>
              </a:buClr>
              <a:buSzPts val="12000"/>
              <a:buNone/>
              <a:defRPr sz="12000">
                <a:solidFill>
                  <a:srgbClr val="FFFFFF"/>
                </a:solidFill>
              </a:defRPr>
            </a:lvl5pPr>
            <a:lvl6pPr lvl="5" rtl="0" algn="ctr">
              <a:spcBef>
                <a:spcPts val="0"/>
              </a:spcBef>
              <a:spcAft>
                <a:spcPts val="0"/>
              </a:spcAft>
              <a:buClr>
                <a:srgbClr val="FFFFFF"/>
              </a:buClr>
              <a:buSzPts val="12000"/>
              <a:buNone/>
              <a:defRPr sz="12000">
                <a:solidFill>
                  <a:srgbClr val="FFFFFF"/>
                </a:solidFill>
              </a:defRPr>
            </a:lvl6pPr>
            <a:lvl7pPr lvl="6" rtl="0" algn="ctr">
              <a:spcBef>
                <a:spcPts val="0"/>
              </a:spcBef>
              <a:spcAft>
                <a:spcPts val="0"/>
              </a:spcAft>
              <a:buClr>
                <a:srgbClr val="FFFFFF"/>
              </a:buClr>
              <a:buSzPts val="12000"/>
              <a:buNone/>
              <a:defRPr sz="12000">
                <a:solidFill>
                  <a:srgbClr val="FFFFFF"/>
                </a:solidFill>
              </a:defRPr>
            </a:lvl7pPr>
            <a:lvl8pPr lvl="7" rtl="0" algn="ctr">
              <a:spcBef>
                <a:spcPts val="0"/>
              </a:spcBef>
              <a:spcAft>
                <a:spcPts val="0"/>
              </a:spcAft>
              <a:buClr>
                <a:srgbClr val="FFFFFF"/>
              </a:buClr>
              <a:buSzPts val="12000"/>
              <a:buNone/>
              <a:defRPr sz="12000">
                <a:solidFill>
                  <a:srgbClr val="FFFFFF"/>
                </a:solidFill>
              </a:defRPr>
            </a:lvl8pPr>
            <a:lvl9pPr lvl="8" rtl="0" algn="ctr">
              <a:spcBef>
                <a:spcPts val="0"/>
              </a:spcBef>
              <a:spcAft>
                <a:spcPts val="0"/>
              </a:spcAft>
              <a:buClr>
                <a:srgbClr val="FFFFFF"/>
              </a:buClr>
              <a:buSzPts val="12000"/>
              <a:buNone/>
              <a:defRPr sz="12000">
                <a:solidFill>
                  <a:srgbClr val="FFFFFF"/>
                </a:solidFill>
              </a:defRPr>
            </a:lvl9pPr>
          </a:lstStyle>
          <a:p>
            <a:r>
              <a:t>xx%</a:t>
            </a:r>
          </a:p>
        </p:txBody>
      </p:sp>
      <p:sp>
        <p:nvSpPr>
          <p:cNvPr id="180" name="Google Shape;180;p4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FFFFFF"/>
              </a:buClr>
              <a:buSzPts val="1600"/>
              <a:buChar char="●"/>
              <a:defRPr>
                <a:solidFill>
                  <a:srgbClr val="FFFFFF"/>
                </a:solidFill>
              </a:defRPr>
            </a:lvl1pPr>
            <a:lvl2pPr indent="-304800" lvl="1" marL="914400" rtl="0" algn="ctr">
              <a:spcBef>
                <a:spcPts val="0"/>
              </a:spcBef>
              <a:spcAft>
                <a:spcPts val="0"/>
              </a:spcAft>
              <a:buClr>
                <a:srgbClr val="FFFFFF"/>
              </a:buClr>
              <a:buSzPts val="1200"/>
              <a:buChar char="○"/>
              <a:defRPr>
                <a:solidFill>
                  <a:srgbClr val="FFFFFF"/>
                </a:solidFill>
              </a:defRPr>
            </a:lvl2pPr>
            <a:lvl3pPr indent="-304800" lvl="2" marL="1371600" rtl="0" algn="ctr">
              <a:spcBef>
                <a:spcPts val="0"/>
              </a:spcBef>
              <a:spcAft>
                <a:spcPts val="0"/>
              </a:spcAft>
              <a:buClr>
                <a:srgbClr val="FFFFFF"/>
              </a:buClr>
              <a:buSzPts val="1200"/>
              <a:buChar char="■"/>
              <a:defRPr>
                <a:solidFill>
                  <a:srgbClr val="FFFFFF"/>
                </a:solidFill>
              </a:defRPr>
            </a:lvl3pPr>
            <a:lvl4pPr indent="-304800" lvl="3" marL="1828800" rtl="0" algn="ctr">
              <a:spcBef>
                <a:spcPts val="0"/>
              </a:spcBef>
              <a:spcAft>
                <a:spcPts val="0"/>
              </a:spcAft>
              <a:buClr>
                <a:srgbClr val="FFFFFF"/>
              </a:buClr>
              <a:buSzPts val="1200"/>
              <a:buChar char="●"/>
              <a:defRPr>
                <a:solidFill>
                  <a:srgbClr val="FFFFFF"/>
                </a:solidFill>
              </a:defRPr>
            </a:lvl4pPr>
            <a:lvl5pPr indent="-304800" lvl="4" marL="2286000" rtl="0" algn="ctr">
              <a:spcBef>
                <a:spcPts val="0"/>
              </a:spcBef>
              <a:spcAft>
                <a:spcPts val="0"/>
              </a:spcAft>
              <a:buClr>
                <a:srgbClr val="FFFFFF"/>
              </a:buClr>
              <a:buSzPts val="1200"/>
              <a:buChar char="○"/>
              <a:defRPr>
                <a:solidFill>
                  <a:srgbClr val="FFFFFF"/>
                </a:solidFill>
              </a:defRPr>
            </a:lvl5pPr>
            <a:lvl6pPr indent="-304800" lvl="5" marL="2743200" rtl="0" algn="ctr">
              <a:spcBef>
                <a:spcPts val="0"/>
              </a:spcBef>
              <a:spcAft>
                <a:spcPts val="0"/>
              </a:spcAft>
              <a:buClr>
                <a:srgbClr val="FFFFFF"/>
              </a:buClr>
              <a:buSzPts val="1200"/>
              <a:buChar char="■"/>
              <a:defRPr>
                <a:solidFill>
                  <a:srgbClr val="FFFFFF"/>
                </a:solidFill>
              </a:defRPr>
            </a:lvl6pPr>
            <a:lvl7pPr indent="-304800" lvl="6" marL="3200400" rtl="0" algn="ctr">
              <a:spcBef>
                <a:spcPts val="0"/>
              </a:spcBef>
              <a:spcAft>
                <a:spcPts val="0"/>
              </a:spcAft>
              <a:buClr>
                <a:srgbClr val="FFFFFF"/>
              </a:buClr>
              <a:buSzPts val="1200"/>
              <a:buChar char="●"/>
              <a:defRPr>
                <a:solidFill>
                  <a:srgbClr val="FFFFFF"/>
                </a:solidFill>
              </a:defRPr>
            </a:lvl7pPr>
            <a:lvl8pPr indent="-304800" lvl="7" marL="3657600" rtl="0" algn="ctr">
              <a:spcBef>
                <a:spcPts val="0"/>
              </a:spcBef>
              <a:spcAft>
                <a:spcPts val="0"/>
              </a:spcAft>
              <a:buClr>
                <a:srgbClr val="FFFFFF"/>
              </a:buClr>
              <a:buSzPts val="1200"/>
              <a:buChar char="○"/>
              <a:defRPr>
                <a:solidFill>
                  <a:srgbClr val="FFFFFF"/>
                </a:solidFill>
              </a:defRPr>
            </a:lvl8pPr>
            <a:lvl9pPr indent="-304800" lvl="8" marL="4114800" rtl="0" algn="ctr">
              <a:spcBef>
                <a:spcPts val="0"/>
              </a:spcBef>
              <a:spcAft>
                <a:spcPts val="0"/>
              </a:spcAft>
              <a:buClr>
                <a:srgbClr val="FFFFFF"/>
              </a:buClr>
              <a:buSzPts val="1200"/>
              <a:buChar char="■"/>
              <a:defRPr>
                <a:solidFill>
                  <a:srgbClr val="FFFFFF"/>
                </a:solidFill>
              </a:defRPr>
            </a:lvl9pPr>
          </a:lstStyle>
          <a:p/>
        </p:txBody>
      </p:sp>
      <p:pic>
        <p:nvPicPr>
          <p:cNvPr id="181" name="Google Shape;181;p41"/>
          <p:cNvPicPr preferRelativeResize="0"/>
          <p:nvPr/>
        </p:nvPicPr>
        <p:blipFill>
          <a:blip r:embed="rId3">
            <a:alphaModFix/>
          </a:blip>
          <a:stretch>
            <a:fillRect/>
          </a:stretch>
        </p:blipFill>
        <p:spPr>
          <a:xfrm>
            <a:off x="67500" y="4830375"/>
            <a:ext cx="212450" cy="212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2" name="Shape 182"/>
        <p:cNvGrpSpPr/>
        <p:nvPr/>
      </p:nvGrpSpPr>
      <p:grpSpPr>
        <a:xfrm>
          <a:off x="0" y="0"/>
          <a:ext cx="0" cy="0"/>
          <a:chOff x="0" y="0"/>
          <a:chExt cx="0" cy="0"/>
        </a:xfrm>
      </p:grpSpPr>
      <p:pic>
        <p:nvPicPr>
          <p:cNvPr id="183" name="Google Shape;183;p42"/>
          <p:cNvPicPr preferRelativeResize="0"/>
          <p:nvPr/>
        </p:nvPicPr>
        <p:blipFill>
          <a:blip r:embed="rId2">
            <a:alphaModFix/>
          </a:blip>
          <a:stretch>
            <a:fillRect/>
          </a:stretch>
        </p:blipFill>
        <p:spPr>
          <a:xfrm>
            <a:off x="67500" y="4830375"/>
            <a:ext cx="212450" cy="2124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Blank 1">
  <p:cSld name="TITLE_AND_BODY_2_1_1_1">
    <p:bg>
      <p:bgPr>
        <a:solidFill>
          <a:srgbClr val="FFFFFF"/>
        </a:solidFill>
      </p:bgPr>
    </p:bg>
    <p:spTree>
      <p:nvGrpSpPr>
        <p:cNvPr id="184" name="Shape 184"/>
        <p:cNvGrpSpPr/>
        <p:nvPr/>
      </p:nvGrpSpPr>
      <p:grpSpPr>
        <a:xfrm>
          <a:off x="0" y="0"/>
          <a:ext cx="0" cy="0"/>
          <a:chOff x="0" y="0"/>
          <a:chExt cx="0" cy="0"/>
        </a:xfrm>
      </p:grpSpPr>
      <p:pic>
        <p:nvPicPr>
          <p:cNvPr id="185" name="Google Shape;185;p43"/>
          <p:cNvPicPr preferRelativeResize="0"/>
          <p:nvPr/>
        </p:nvPicPr>
        <p:blipFill>
          <a:blip r:embed="rId2">
            <a:alphaModFix/>
          </a:blip>
          <a:stretch>
            <a:fillRect/>
          </a:stretch>
        </p:blipFill>
        <p:spPr>
          <a:xfrm>
            <a:off x="67500" y="4830375"/>
            <a:ext cx="212450" cy="2124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rgbClr val="FFFFFF"/>
        </a:solidFill>
      </p:bgPr>
    </p:bg>
    <p:spTree>
      <p:nvGrpSpPr>
        <p:cNvPr id="186" name="Shape 186"/>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1A2538"/>
        </a:solidFill>
      </p:bgPr>
    </p:bg>
    <p:spTree>
      <p:nvGrpSpPr>
        <p:cNvPr id="187" name="Shape 187"/>
        <p:cNvGrpSpPr/>
        <p:nvPr/>
      </p:nvGrpSpPr>
      <p:grpSpPr>
        <a:xfrm>
          <a:off x="0" y="0"/>
          <a:ext cx="0" cy="0"/>
          <a:chOff x="0" y="0"/>
          <a:chExt cx="0" cy="0"/>
        </a:xfrm>
      </p:grpSpPr>
      <p:sp>
        <p:nvSpPr>
          <p:cNvPr id="188" name="Google Shape;188;p45"/>
          <p:cNvSpPr txBox="1"/>
          <p:nvPr>
            <p:ph type="title"/>
          </p:nvPr>
        </p:nvSpPr>
        <p:spPr>
          <a:xfrm>
            <a:off x="1898850" y="2094200"/>
            <a:ext cx="5346300" cy="994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3300"/>
              <a:buNone/>
              <a:defRPr sz="3300">
                <a:solidFill>
                  <a:srgbClr val="FFFFFF"/>
                </a:solidFill>
                <a:latin typeface="Open Sans SemiBold"/>
                <a:ea typeface="Open Sans SemiBold"/>
                <a:cs typeface="Open Sans SemiBold"/>
                <a:sym typeface="Open Sans SemiBold"/>
              </a:defRPr>
            </a:lvl1pPr>
            <a:lvl2pPr lvl="1" rtl="0">
              <a:spcBef>
                <a:spcPts val="0"/>
              </a:spcBef>
              <a:spcAft>
                <a:spcPts val="0"/>
              </a:spcAft>
              <a:buSzPts val="2800"/>
              <a:buNone/>
              <a:defRPr>
                <a:latin typeface="Open Sans SemiBold"/>
                <a:ea typeface="Open Sans SemiBold"/>
                <a:cs typeface="Open Sans SemiBold"/>
                <a:sym typeface="Open Sans SemiBold"/>
              </a:defRPr>
            </a:lvl2pPr>
            <a:lvl3pPr lvl="2" rtl="0">
              <a:spcBef>
                <a:spcPts val="0"/>
              </a:spcBef>
              <a:spcAft>
                <a:spcPts val="0"/>
              </a:spcAft>
              <a:buSzPts val="2800"/>
              <a:buNone/>
              <a:defRPr>
                <a:latin typeface="Open Sans SemiBold"/>
                <a:ea typeface="Open Sans SemiBold"/>
                <a:cs typeface="Open Sans SemiBold"/>
                <a:sym typeface="Open Sans SemiBold"/>
              </a:defRPr>
            </a:lvl3pPr>
            <a:lvl4pPr lvl="3" rtl="0">
              <a:spcBef>
                <a:spcPts val="0"/>
              </a:spcBef>
              <a:spcAft>
                <a:spcPts val="0"/>
              </a:spcAft>
              <a:buSzPts val="2800"/>
              <a:buNone/>
              <a:defRPr>
                <a:latin typeface="Open Sans SemiBold"/>
                <a:ea typeface="Open Sans SemiBold"/>
                <a:cs typeface="Open Sans SemiBold"/>
                <a:sym typeface="Open Sans SemiBold"/>
              </a:defRPr>
            </a:lvl4pPr>
            <a:lvl5pPr lvl="4" rtl="0">
              <a:spcBef>
                <a:spcPts val="0"/>
              </a:spcBef>
              <a:spcAft>
                <a:spcPts val="0"/>
              </a:spcAft>
              <a:buSzPts val="2800"/>
              <a:buNone/>
              <a:defRPr>
                <a:latin typeface="Open Sans SemiBold"/>
                <a:ea typeface="Open Sans SemiBold"/>
                <a:cs typeface="Open Sans SemiBold"/>
                <a:sym typeface="Open Sans SemiBold"/>
              </a:defRPr>
            </a:lvl5pPr>
            <a:lvl6pPr lvl="5" rtl="0">
              <a:spcBef>
                <a:spcPts val="0"/>
              </a:spcBef>
              <a:spcAft>
                <a:spcPts val="0"/>
              </a:spcAft>
              <a:buSzPts val="2800"/>
              <a:buNone/>
              <a:defRPr>
                <a:latin typeface="Open Sans SemiBold"/>
                <a:ea typeface="Open Sans SemiBold"/>
                <a:cs typeface="Open Sans SemiBold"/>
                <a:sym typeface="Open Sans SemiBold"/>
              </a:defRPr>
            </a:lvl6pPr>
            <a:lvl7pPr lvl="6" rtl="0">
              <a:spcBef>
                <a:spcPts val="0"/>
              </a:spcBef>
              <a:spcAft>
                <a:spcPts val="0"/>
              </a:spcAft>
              <a:buSzPts val="2800"/>
              <a:buNone/>
              <a:defRPr>
                <a:latin typeface="Open Sans SemiBold"/>
                <a:ea typeface="Open Sans SemiBold"/>
                <a:cs typeface="Open Sans SemiBold"/>
                <a:sym typeface="Open Sans SemiBold"/>
              </a:defRPr>
            </a:lvl7pPr>
            <a:lvl8pPr lvl="7" rtl="0">
              <a:spcBef>
                <a:spcPts val="0"/>
              </a:spcBef>
              <a:spcAft>
                <a:spcPts val="0"/>
              </a:spcAft>
              <a:buSzPts val="2800"/>
              <a:buNone/>
              <a:defRPr>
                <a:latin typeface="Open Sans SemiBold"/>
                <a:ea typeface="Open Sans SemiBold"/>
                <a:cs typeface="Open Sans SemiBold"/>
                <a:sym typeface="Open Sans SemiBold"/>
              </a:defRPr>
            </a:lvl8pPr>
            <a:lvl9pPr lvl="8" rtl="0">
              <a:spcBef>
                <a:spcPts val="0"/>
              </a:spcBef>
              <a:spcAft>
                <a:spcPts val="0"/>
              </a:spcAft>
              <a:buSzPts val="2800"/>
              <a:buNone/>
              <a:defRPr>
                <a:latin typeface="Open Sans SemiBold"/>
                <a:ea typeface="Open Sans SemiBold"/>
                <a:cs typeface="Open Sans SemiBold"/>
                <a:sym typeface="Open Sans SemiBold"/>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Blank">
  <p:cSld name="TITLE_AND_BODY_2_1_1_2">
    <p:bg>
      <p:bgPr>
        <a:solidFill>
          <a:srgbClr val="FFFFFF"/>
        </a:solidFill>
      </p:bgPr>
    </p:bg>
    <p:spTree>
      <p:nvGrpSpPr>
        <p:cNvPr id="189" name="Shape 189"/>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Valencia ">
  <p:cSld name="TITLE_4">
    <p:bg>
      <p:bgPr>
        <a:solidFill>
          <a:schemeClr val="accent2"/>
        </a:solidFill>
      </p:bgPr>
    </p:bg>
    <p:spTree>
      <p:nvGrpSpPr>
        <p:cNvPr id="190" name="Shape 190"/>
        <p:cNvGrpSpPr/>
        <p:nvPr/>
      </p:nvGrpSpPr>
      <p:grpSpPr>
        <a:xfrm>
          <a:off x="0" y="0"/>
          <a:ext cx="0" cy="0"/>
          <a:chOff x="0" y="0"/>
          <a:chExt cx="0" cy="0"/>
        </a:xfrm>
      </p:grpSpPr>
      <p:sp>
        <p:nvSpPr>
          <p:cNvPr id="191" name="Google Shape;191;p47"/>
          <p:cNvSpPr txBox="1"/>
          <p:nvPr>
            <p:ph type="title"/>
          </p:nvPr>
        </p:nvSpPr>
        <p:spPr>
          <a:xfrm>
            <a:off x="652200" y="1246800"/>
            <a:ext cx="7839600" cy="264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400">
                <a:solidFill>
                  <a:srgbClr val="FFFFFF"/>
                </a:solidFill>
                <a:latin typeface="DM Sans"/>
                <a:ea typeface="DM Sans"/>
                <a:cs typeface="DM Sans"/>
                <a:sym typeface="DM Sans"/>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192" name="Google Shape;192;p47"/>
          <p:cNvSpPr/>
          <p:nvPr/>
        </p:nvSpPr>
        <p:spPr>
          <a:xfrm rot="10800000">
            <a:off x="8560200" y="-12"/>
            <a:ext cx="583800" cy="585600"/>
          </a:xfrm>
          <a:custGeom>
            <a:rect b="b" l="l" r="r" t="t"/>
            <a:pathLst>
              <a:path extrusionOk="0" h="120000" w="120000">
                <a:moveTo>
                  <a:pt x="59890" y="0"/>
                </a:moveTo>
                <a:lnTo>
                  <a:pt x="0" y="0"/>
                </a:lnTo>
                <a:lnTo>
                  <a:pt x="0" y="120000"/>
                </a:lnTo>
                <a:lnTo>
                  <a:pt x="120000" y="120000"/>
                </a:lnTo>
                <a:lnTo>
                  <a:pt x="120000" y="59672"/>
                </a:lnTo>
                <a:lnTo>
                  <a:pt x="59890" y="59672"/>
                </a:lnTo>
                <a:lnTo>
                  <a:pt x="59890" y="0"/>
                </a:lnTo>
                <a:close/>
              </a:path>
            </a:pathLst>
          </a:custGeom>
          <a:solidFill>
            <a:srgbClr val="FD8004">
              <a:alpha val="6145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Nunito Sans"/>
              <a:ea typeface="Nunito Sans"/>
              <a:cs typeface="Nunito Sans"/>
              <a:sym typeface="Nunito Sans"/>
            </a:endParaRPr>
          </a:p>
        </p:txBody>
      </p:sp>
      <p:sp>
        <p:nvSpPr>
          <p:cNvPr id="193" name="Google Shape;193;p47"/>
          <p:cNvSpPr/>
          <p:nvPr/>
        </p:nvSpPr>
        <p:spPr>
          <a:xfrm>
            <a:off x="0" y="3168600"/>
            <a:ext cx="1967700" cy="1974900"/>
          </a:xfrm>
          <a:custGeom>
            <a:rect b="b" l="l" r="r" t="t"/>
            <a:pathLst>
              <a:path extrusionOk="0" h="120000" w="120000">
                <a:moveTo>
                  <a:pt x="59890" y="0"/>
                </a:moveTo>
                <a:lnTo>
                  <a:pt x="0" y="0"/>
                </a:lnTo>
                <a:lnTo>
                  <a:pt x="0" y="120000"/>
                </a:lnTo>
                <a:lnTo>
                  <a:pt x="120000" y="120000"/>
                </a:lnTo>
                <a:lnTo>
                  <a:pt x="120000" y="59672"/>
                </a:lnTo>
                <a:lnTo>
                  <a:pt x="59890" y="59672"/>
                </a:lnTo>
                <a:lnTo>
                  <a:pt x="59890" y="0"/>
                </a:lnTo>
                <a:close/>
              </a:path>
            </a:pathLst>
          </a:custGeom>
          <a:solidFill>
            <a:srgbClr val="FD8004">
              <a:alpha val="6145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Nunito Sans"/>
              <a:ea typeface="Nunito Sans"/>
              <a:cs typeface="Nunito Sans"/>
              <a:sym typeface="Nunito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only layout">
  <p:cSld name="CUSTOM_11">
    <p:spTree>
      <p:nvGrpSpPr>
        <p:cNvPr id="194" name="Shape 194"/>
        <p:cNvGrpSpPr/>
        <p:nvPr/>
      </p:nvGrpSpPr>
      <p:grpSpPr>
        <a:xfrm>
          <a:off x="0" y="0"/>
          <a:ext cx="0" cy="0"/>
          <a:chOff x="0" y="0"/>
          <a:chExt cx="0" cy="0"/>
        </a:xfrm>
      </p:grpSpPr>
      <p:sp>
        <p:nvSpPr>
          <p:cNvPr id="195" name="Google Shape;195;p48"/>
          <p:cNvSpPr txBox="1"/>
          <p:nvPr>
            <p:ph idx="12" type="sldNum"/>
          </p:nvPr>
        </p:nvSpPr>
        <p:spPr>
          <a:xfrm>
            <a:off x="8505181" y="4675294"/>
            <a:ext cx="484800" cy="250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96" name="Google Shape;196;p48"/>
          <p:cNvSpPr txBox="1"/>
          <p:nvPr>
            <p:ph type="title"/>
          </p:nvPr>
        </p:nvSpPr>
        <p:spPr>
          <a:xfrm>
            <a:off x="537656" y="351225"/>
            <a:ext cx="7892400" cy="592500"/>
          </a:xfrm>
          <a:prstGeom prst="rect">
            <a:avLst/>
          </a:prstGeom>
        </p:spPr>
        <p:txBody>
          <a:bodyPr anchorCtr="0" anchor="t" bIns="68575" lIns="68575" spcFirstLastPara="1" rIns="68575" wrap="square" tIns="68575">
            <a:noAutofit/>
          </a:bodyPr>
          <a:lstStyle>
            <a:lvl1pPr lvl="0" rtl="0">
              <a:spcBef>
                <a:spcPts val="0"/>
              </a:spcBef>
              <a:spcAft>
                <a:spcPts val="0"/>
              </a:spcAft>
              <a:buNone/>
              <a:defRPr sz="3300">
                <a:solidFill>
                  <a:srgbClr val="FC9835"/>
                </a:solidFill>
                <a:latin typeface="Questrial"/>
                <a:ea typeface="Questrial"/>
                <a:cs typeface="Questrial"/>
                <a:sym typeface="Questrial"/>
              </a:defRPr>
            </a:lvl1pPr>
            <a:lvl2pPr lvl="1" rtl="0">
              <a:spcBef>
                <a:spcPts val="0"/>
              </a:spcBef>
              <a:spcAft>
                <a:spcPts val="0"/>
              </a:spcAft>
              <a:buNone/>
              <a:defRPr sz="1100"/>
            </a:lvl2pPr>
            <a:lvl3pPr lvl="2" rtl="0">
              <a:spcBef>
                <a:spcPts val="0"/>
              </a:spcBef>
              <a:spcAft>
                <a:spcPts val="0"/>
              </a:spcAft>
              <a:buNone/>
              <a:defRPr sz="1100"/>
            </a:lvl3pPr>
            <a:lvl4pPr lvl="3" rtl="0">
              <a:spcBef>
                <a:spcPts val="0"/>
              </a:spcBef>
              <a:spcAft>
                <a:spcPts val="0"/>
              </a:spcAft>
              <a:buNone/>
              <a:defRPr sz="1100"/>
            </a:lvl4pPr>
            <a:lvl5pPr lvl="4" rtl="0">
              <a:spcBef>
                <a:spcPts val="0"/>
              </a:spcBef>
              <a:spcAft>
                <a:spcPts val="0"/>
              </a:spcAft>
              <a:buNone/>
              <a:defRPr sz="1100"/>
            </a:lvl5pPr>
            <a:lvl6pPr lvl="5" rtl="0">
              <a:spcBef>
                <a:spcPts val="0"/>
              </a:spcBef>
              <a:spcAft>
                <a:spcPts val="0"/>
              </a:spcAft>
              <a:buNone/>
              <a:defRPr sz="1100"/>
            </a:lvl6pPr>
            <a:lvl7pPr lvl="6" rtl="0">
              <a:spcBef>
                <a:spcPts val="0"/>
              </a:spcBef>
              <a:spcAft>
                <a:spcPts val="0"/>
              </a:spcAft>
              <a:buNone/>
              <a:defRPr sz="1100"/>
            </a:lvl7pPr>
            <a:lvl8pPr lvl="7" rtl="0">
              <a:spcBef>
                <a:spcPts val="0"/>
              </a:spcBef>
              <a:spcAft>
                <a:spcPts val="0"/>
              </a:spcAft>
              <a:buNone/>
              <a:defRPr sz="1100"/>
            </a:lvl8pPr>
            <a:lvl9pPr lvl="8" rtl="0">
              <a:spcBef>
                <a:spcPts val="0"/>
              </a:spcBef>
              <a:spcAft>
                <a:spcPts val="0"/>
              </a:spcAft>
              <a:buNone/>
              <a:defRPr sz="11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 Column">
  <p:cSld name="TITLE_AND_BODY_2_1">
    <p:bg>
      <p:bgPr>
        <a:solidFill>
          <a:srgbClr val="FFFFFF"/>
        </a:solidFill>
      </p:bgPr>
    </p:bg>
    <p:spTree>
      <p:nvGrpSpPr>
        <p:cNvPr id="197" name="Shape 197"/>
        <p:cNvGrpSpPr/>
        <p:nvPr/>
      </p:nvGrpSpPr>
      <p:grpSpPr>
        <a:xfrm>
          <a:off x="0" y="0"/>
          <a:ext cx="0" cy="0"/>
          <a:chOff x="0" y="0"/>
          <a:chExt cx="0" cy="0"/>
        </a:xfrm>
      </p:grpSpPr>
      <p:sp>
        <p:nvSpPr>
          <p:cNvPr id="198" name="Google Shape;198;p49"/>
          <p:cNvSpPr txBox="1"/>
          <p:nvPr>
            <p:ph type="title"/>
          </p:nvPr>
        </p:nvSpPr>
        <p:spPr>
          <a:xfrm>
            <a:off x="311700" y="270000"/>
            <a:ext cx="8520600" cy="5724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400">
                <a:latin typeface="DM Sans"/>
                <a:ea typeface="DM Sans"/>
                <a:cs typeface="DM Sans"/>
                <a:sym typeface="DM Sans"/>
              </a:defRPr>
            </a:lvl1pPr>
            <a:lvl2pPr lvl="1" rtl="0">
              <a:spcBef>
                <a:spcPts val="0"/>
              </a:spcBef>
              <a:spcAft>
                <a:spcPts val="0"/>
              </a:spcAft>
              <a:buNone/>
              <a:defRPr b="1" sz="2400">
                <a:latin typeface="DM Sans"/>
                <a:ea typeface="DM Sans"/>
                <a:cs typeface="DM Sans"/>
                <a:sym typeface="DM Sans"/>
              </a:defRPr>
            </a:lvl2pPr>
            <a:lvl3pPr lvl="2" rtl="0">
              <a:spcBef>
                <a:spcPts val="0"/>
              </a:spcBef>
              <a:spcAft>
                <a:spcPts val="0"/>
              </a:spcAft>
              <a:buNone/>
              <a:defRPr b="1" sz="2400">
                <a:latin typeface="DM Sans"/>
                <a:ea typeface="DM Sans"/>
                <a:cs typeface="DM Sans"/>
                <a:sym typeface="DM Sans"/>
              </a:defRPr>
            </a:lvl3pPr>
            <a:lvl4pPr lvl="3" rtl="0">
              <a:spcBef>
                <a:spcPts val="0"/>
              </a:spcBef>
              <a:spcAft>
                <a:spcPts val="0"/>
              </a:spcAft>
              <a:buNone/>
              <a:defRPr b="1" sz="2400">
                <a:latin typeface="DM Sans"/>
                <a:ea typeface="DM Sans"/>
                <a:cs typeface="DM Sans"/>
                <a:sym typeface="DM Sans"/>
              </a:defRPr>
            </a:lvl4pPr>
            <a:lvl5pPr lvl="4" rtl="0">
              <a:spcBef>
                <a:spcPts val="0"/>
              </a:spcBef>
              <a:spcAft>
                <a:spcPts val="0"/>
              </a:spcAft>
              <a:buNone/>
              <a:defRPr b="1" sz="2400">
                <a:latin typeface="DM Sans"/>
                <a:ea typeface="DM Sans"/>
                <a:cs typeface="DM Sans"/>
                <a:sym typeface="DM Sans"/>
              </a:defRPr>
            </a:lvl5pPr>
            <a:lvl6pPr lvl="5" rtl="0">
              <a:spcBef>
                <a:spcPts val="0"/>
              </a:spcBef>
              <a:spcAft>
                <a:spcPts val="0"/>
              </a:spcAft>
              <a:buNone/>
              <a:defRPr b="1" sz="2400">
                <a:latin typeface="DM Sans"/>
                <a:ea typeface="DM Sans"/>
                <a:cs typeface="DM Sans"/>
                <a:sym typeface="DM Sans"/>
              </a:defRPr>
            </a:lvl6pPr>
            <a:lvl7pPr lvl="6" rtl="0">
              <a:spcBef>
                <a:spcPts val="0"/>
              </a:spcBef>
              <a:spcAft>
                <a:spcPts val="0"/>
              </a:spcAft>
              <a:buNone/>
              <a:defRPr b="1" sz="2400">
                <a:latin typeface="DM Sans"/>
                <a:ea typeface="DM Sans"/>
                <a:cs typeface="DM Sans"/>
                <a:sym typeface="DM Sans"/>
              </a:defRPr>
            </a:lvl7pPr>
            <a:lvl8pPr lvl="7" rtl="0">
              <a:spcBef>
                <a:spcPts val="0"/>
              </a:spcBef>
              <a:spcAft>
                <a:spcPts val="0"/>
              </a:spcAft>
              <a:buNone/>
              <a:defRPr b="1" sz="2400">
                <a:latin typeface="DM Sans"/>
                <a:ea typeface="DM Sans"/>
                <a:cs typeface="DM Sans"/>
                <a:sym typeface="DM Sans"/>
              </a:defRPr>
            </a:lvl8pPr>
            <a:lvl9pPr lvl="8" rtl="0">
              <a:spcBef>
                <a:spcPts val="0"/>
              </a:spcBef>
              <a:spcAft>
                <a:spcPts val="0"/>
              </a:spcAft>
              <a:buNone/>
              <a:defRPr b="1" sz="2400">
                <a:latin typeface="DM Sans"/>
                <a:ea typeface="DM Sans"/>
                <a:cs typeface="DM Sans"/>
                <a:sym typeface="DM Sans"/>
              </a:defRPr>
            </a:lvl9pPr>
          </a:lstStyle>
          <a:p/>
        </p:txBody>
      </p:sp>
      <p:sp>
        <p:nvSpPr>
          <p:cNvPr id="199" name="Google Shape;199;p49"/>
          <p:cNvSpPr txBox="1"/>
          <p:nvPr>
            <p:ph idx="1" type="body"/>
          </p:nvPr>
        </p:nvSpPr>
        <p:spPr>
          <a:xfrm>
            <a:off x="311700" y="1838275"/>
            <a:ext cx="44964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1pPr>
            <a:lvl2pPr indent="-304800" lvl="1" marL="9144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2pPr>
            <a:lvl3pPr indent="-304800" lvl="2" marL="13716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3pPr>
            <a:lvl4pPr indent="-304800" lvl="3" marL="18288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4pPr>
            <a:lvl5pPr indent="-304800" lvl="4" marL="22860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5pPr>
            <a:lvl6pPr indent="-304800" lvl="5" marL="27432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6pPr>
            <a:lvl7pPr indent="-304800" lvl="6" marL="32004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7pPr>
            <a:lvl8pPr indent="-304800" lvl="7" marL="36576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8pPr>
            <a:lvl9pPr indent="-304800" lvl="8" marL="41148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9pPr>
          </a:lstStyle>
          <a:p/>
        </p:txBody>
      </p:sp>
      <p:sp>
        <p:nvSpPr>
          <p:cNvPr id="200" name="Google Shape;200;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atin typeface="DM Sans"/>
                <a:ea typeface="DM Sans"/>
                <a:cs typeface="DM Sans"/>
                <a:sym typeface="DM Sans"/>
              </a:defRPr>
            </a:lvl1pPr>
            <a:lvl2pPr lvl="1" rtl="0">
              <a:buNone/>
              <a:defRPr>
                <a:latin typeface="DM Sans"/>
                <a:ea typeface="DM Sans"/>
                <a:cs typeface="DM Sans"/>
                <a:sym typeface="DM Sans"/>
              </a:defRPr>
            </a:lvl2pPr>
            <a:lvl3pPr lvl="2" rtl="0">
              <a:buNone/>
              <a:defRPr>
                <a:latin typeface="DM Sans"/>
                <a:ea typeface="DM Sans"/>
                <a:cs typeface="DM Sans"/>
                <a:sym typeface="DM Sans"/>
              </a:defRPr>
            </a:lvl3pPr>
            <a:lvl4pPr lvl="3" rtl="0">
              <a:buNone/>
              <a:defRPr>
                <a:latin typeface="DM Sans"/>
                <a:ea typeface="DM Sans"/>
                <a:cs typeface="DM Sans"/>
                <a:sym typeface="DM Sans"/>
              </a:defRPr>
            </a:lvl4pPr>
            <a:lvl5pPr lvl="4" rtl="0">
              <a:buNone/>
              <a:defRPr>
                <a:latin typeface="DM Sans"/>
                <a:ea typeface="DM Sans"/>
                <a:cs typeface="DM Sans"/>
                <a:sym typeface="DM Sans"/>
              </a:defRPr>
            </a:lvl5pPr>
            <a:lvl6pPr lvl="5" rtl="0">
              <a:buNone/>
              <a:defRPr>
                <a:latin typeface="DM Sans"/>
                <a:ea typeface="DM Sans"/>
                <a:cs typeface="DM Sans"/>
                <a:sym typeface="DM Sans"/>
              </a:defRPr>
            </a:lvl6pPr>
            <a:lvl7pPr lvl="6" rtl="0">
              <a:buNone/>
              <a:defRPr>
                <a:latin typeface="DM Sans"/>
                <a:ea typeface="DM Sans"/>
                <a:cs typeface="DM Sans"/>
                <a:sym typeface="DM Sans"/>
              </a:defRPr>
            </a:lvl7pPr>
            <a:lvl8pPr lvl="7" rtl="0">
              <a:buNone/>
              <a:defRPr>
                <a:latin typeface="DM Sans"/>
                <a:ea typeface="DM Sans"/>
                <a:cs typeface="DM Sans"/>
                <a:sym typeface="DM Sans"/>
              </a:defRPr>
            </a:lvl8pPr>
            <a:lvl9pPr lvl="8" rtl="0">
              <a:buNone/>
              <a:defRPr>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201" name="Google Shape;201;p49"/>
          <p:cNvPicPr preferRelativeResize="0"/>
          <p:nvPr/>
        </p:nvPicPr>
        <p:blipFill rotWithShape="1">
          <a:blip r:embed="rId2">
            <a:alphaModFix/>
          </a:blip>
          <a:srcRect b="23997" l="0" r="0" t="24002"/>
          <a:stretch/>
        </p:blipFill>
        <p:spPr>
          <a:xfrm>
            <a:off x="455548" y="4775249"/>
            <a:ext cx="486551" cy="126500"/>
          </a:xfrm>
          <a:prstGeom prst="rect">
            <a:avLst/>
          </a:prstGeom>
          <a:noFill/>
          <a:ln>
            <a:noFill/>
          </a:ln>
        </p:spPr>
      </p:pic>
      <p:sp>
        <p:nvSpPr>
          <p:cNvPr id="202" name="Google Shape;202;p49"/>
          <p:cNvSpPr txBox="1"/>
          <p:nvPr>
            <p:ph idx="2" type="body"/>
          </p:nvPr>
        </p:nvSpPr>
        <p:spPr>
          <a:xfrm>
            <a:off x="4808175" y="1838275"/>
            <a:ext cx="39174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1pPr>
            <a:lvl2pPr indent="-304800" lvl="1" marL="9144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2pPr>
            <a:lvl3pPr indent="-304800" lvl="2" marL="13716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3pPr>
            <a:lvl4pPr indent="-304800" lvl="3" marL="18288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4pPr>
            <a:lvl5pPr indent="-304800" lvl="4" marL="22860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5pPr>
            <a:lvl6pPr indent="-304800" lvl="5" marL="27432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6pPr>
            <a:lvl7pPr indent="-304800" lvl="6" marL="32004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7pPr>
            <a:lvl8pPr indent="-304800" lvl="7" marL="36576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8pPr>
            <a:lvl9pPr indent="-304800" lvl="8" marL="4114800" rtl="0">
              <a:spcBef>
                <a:spcPts val="0"/>
              </a:spcBef>
              <a:spcAft>
                <a:spcPts val="0"/>
              </a:spcAft>
              <a:buClr>
                <a:schemeClr val="accent3"/>
              </a:buClr>
              <a:buSzPts val="1200"/>
              <a:buFont typeface="DM Sans"/>
              <a:buChar char="■"/>
              <a:defRPr sz="1200">
                <a:solidFill>
                  <a:schemeClr val="accent3"/>
                </a:solidFill>
                <a:latin typeface="DM Sans"/>
                <a:ea typeface="DM Sans"/>
                <a:cs typeface="DM Sans"/>
                <a:sym typeface="DM Sans"/>
              </a:defRPr>
            </a:lvl9pPr>
          </a:lstStyle>
          <a:p/>
        </p:txBody>
      </p:sp>
      <p:sp>
        <p:nvSpPr>
          <p:cNvPr id="203" name="Google Shape;203;p49"/>
          <p:cNvSpPr txBox="1"/>
          <p:nvPr>
            <p:ph idx="3"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accent3"/>
                </a:solidFill>
                <a:latin typeface="DM Sans"/>
                <a:ea typeface="DM Sans"/>
                <a:cs typeface="DM Sans"/>
                <a:sym typeface="DM Sans"/>
              </a:defRPr>
            </a:lvl1pPr>
            <a:lvl2pPr lvl="1" rtl="0">
              <a:buNone/>
              <a:defRPr>
                <a:solidFill>
                  <a:schemeClr val="accent3"/>
                </a:solidFill>
                <a:latin typeface="DM Sans"/>
                <a:ea typeface="DM Sans"/>
                <a:cs typeface="DM Sans"/>
                <a:sym typeface="DM Sans"/>
              </a:defRPr>
            </a:lvl2pPr>
            <a:lvl3pPr lvl="2" rtl="0">
              <a:buNone/>
              <a:defRPr>
                <a:solidFill>
                  <a:schemeClr val="accent3"/>
                </a:solidFill>
                <a:latin typeface="DM Sans"/>
                <a:ea typeface="DM Sans"/>
                <a:cs typeface="DM Sans"/>
                <a:sym typeface="DM Sans"/>
              </a:defRPr>
            </a:lvl3pPr>
            <a:lvl4pPr lvl="3" rtl="0">
              <a:buNone/>
              <a:defRPr>
                <a:solidFill>
                  <a:schemeClr val="accent3"/>
                </a:solidFill>
                <a:latin typeface="DM Sans"/>
                <a:ea typeface="DM Sans"/>
                <a:cs typeface="DM Sans"/>
                <a:sym typeface="DM Sans"/>
              </a:defRPr>
            </a:lvl4pPr>
            <a:lvl5pPr lvl="4" rtl="0">
              <a:buNone/>
              <a:defRPr>
                <a:solidFill>
                  <a:schemeClr val="accent3"/>
                </a:solidFill>
                <a:latin typeface="DM Sans"/>
                <a:ea typeface="DM Sans"/>
                <a:cs typeface="DM Sans"/>
                <a:sym typeface="DM Sans"/>
              </a:defRPr>
            </a:lvl5pPr>
            <a:lvl6pPr lvl="5" rtl="0">
              <a:buNone/>
              <a:defRPr>
                <a:solidFill>
                  <a:schemeClr val="accent3"/>
                </a:solidFill>
                <a:latin typeface="DM Sans"/>
                <a:ea typeface="DM Sans"/>
                <a:cs typeface="DM Sans"/>
                <a:sym typeface="DM Sans"/>
              </a:defRPr>
            </a:lvl6pPr>
            <a:lvl7pPr lvl="6" rtl="0">
              <a:buNone/>
              <a:defRPr>
                <a:solidFill>
                  <a:schemeClr val="accent3"/>
                </a:solidFill>
                <a:latin typeface="DM Sans"/>
                <a:ea typeface="DM Sans"/>
                <a:cs typeface="DM Sans"/>
                <a:sym typeface="DM Sans"/>
              </a:defRPr>
            </a:lvl7pPr>
            <a:lvl8pPr lvl="7" rtl="0">
              <a:buNone/>
              <a:defRPr>
                <a:solidFill>
                  <a:schemeClr val="accent3"/>
                </a:solidFill>
                <a:latin typeface="DM Sans"/>
                <a:ea typeface="DM Sans"/>
                <a:cs typeface="DM Sans"/>
                <a:sym typeface="DM Sans"/>
              </a:defRPr>
            </a:lvl8pPr>
            <a:lvl9pPr lvl="8" rtl="0">
              <a:buNone/>
              <a:defRPr>
                <a:solidFill>
                  <a:schemeClr val="accent3"/>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Blank 2">
  <p:cSld name="TITLE_AND_BODY_2_1_1_3">
    <p:bg>
      <p:bgPr>
        <a:solidFill>
          <a:srgbClr val="FFFFFF"/>
        </a:solidFill>
      </p:bgPr>
    </p:bg>
    <p:spTree>
      <p:nvGrpSpPr>
        <p:cNvPr id="204" name="Shape 20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theme" Target="../theme/theme3.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3F6FA"/>
        </a:solidFill>
      </p:bgPr>
    </p:bg>
    <p:spTree>
      <p:nvGrpSpPr>
        <p:cNvPr id="54" name="Shape 54"/>
        <p:cNvGrpSpPr/>
        <p:nvPr/>
      </p:nvGrpSpPr>
      <p:grpSpPr>
        <a:xfrm>
          <a:off x="0" y="0"/>
          <a:ext cx="0" cy="0"/>
          <a:chOff x="0" y="0"/>
          <a:chExt cx="0" cy="0"/>
        </a:xfrm>
      </p:grpSpPr>
      <p:sp>
        <p:nvSpPr>
          <p:cNvPr id="55" name="Google Shape;5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1A2538"/>
              </a:buClr>
              <a:buSzPts val="2800"/>
              <a:buFont typeface="Open Sans"/>
              <a:buNone/>
              <a:defRPr b="1" sz="2800">
                <a:solidFill>
                  <a:srgbClr val="1A2538"/>
                </a:solidFill>
                <a:latin typeface="Open Sans"/>
                <a:ea typeface="Open Sans"/>
                <a:cs typeface="Open Sans"/>
                <a:sym typeface="Open Sans"/>
              </a:defRPr>
            </a:lvl1pPr>
            <a:lvl2pPr lvl="1" rtl="0">
              <a:spcBef>
                <a:spcPts val="0"/>
              </a:spcBef>
              <a:spcAft>
                <a:spcPts val="0"/>
              </a:spcAft>
              <a:buClr>
                <a:srgbClr val="1A2538"/>
              </a:buClr>
              <a:buSzPts val="2800"/>
              <a:buFont typeface="Open Sans"/>
              <a:buNone/>
              <a:defRPr sz="2800">
                <a:solidFill>
                  <a:srgbClr val="1A2538"/>
                </a:solidFill>
                <a:latin typeface="Open Sans"/>
                <a:ea typeface="Open Sans"/>
                <a:cs typeface="Open Sans"/>
                <a:sym typeface="Open Sans"/>
              </a:defRPr>
            </a:lvl2pPr>
            <a:lvl3pPr lvl="2" rtl="0">
              <a:spcBef>
                <a:spcPts val="0"/>
              </a:spcBef>
              <a:spcAft>
                <a:spcPts val="0"/>
              </a:spcAft>
              <a:buClr>
                <a:srgbClr val="1A2538"/>
              </a:buClr>
              <a:buSzPts val="2800"/>
              <a:buFont typeface="Open Sans"/>
              <a:buNone/>
              <a:defRPr sz="2800">
                <a:solidFill>
                  <a:srgbClr val="1A2538"/>
                </a:solidFill>
                <a:latin typeface="Open Sans"/>
                <a:ea typeface="Open Sans"/>
                <a:cs typeface="Open Sans"/>
                <a:sym typeface="Open Sans"/>
              </a:defRPr>
            </a:lvl3pPr>
            <a:lvl4pPr lvl="3" rtl="0">
              <a:spcBef>
                <a:spcPts val="0"/>
              </a:spcBef>
              <a:spcAft>
                <a:spcPts val="0"/>
              </a:spcAft>
              <a:buClr>
                <a:srgbClr val="1A2538"/>
              </a:buClr>
              <a:buSzPts val="2800"/>
              <a:buFont typeface="Open Sans"/>
              <a:buNone/>
              <a:defRPr sz="2800">
                <a:solidFill>
                  <a:srgbClr val="1A2538"/>
                </a:solidFill>
                <a:latin typeface="Open Sans"/>
                <a:ea typeface="Open Sans"/>
                <a:cs typeface="Open Sans"/>
                <a:sym typeface="Open Sans"/>
              </a:defRPr>
            </a:lvl4pPr>
            <a:lvl5pPr lvl="4" rtl="0">
              <a:spcBef>
                <a:spcPts val="0"/>
              </a:spcBef>
              <a:spcAft>
                <a:spcPts val="0"/>
              </a:spcAft>
              <a:buClr>
                <a:srgbClr val="1A2538"/>
              </a:buClr>
              <a:buSzPts val="2800"/>
              <a:buFont typeface="Open Sans"/>
              <a:buNone/>
              <a:defRPr sz="2800">
                <a:solidFill>
                  <a:srgbClr val="1A2538"/>
                </a:solidFill>
                <a:latin typeface="Open Sans"/>
                <a:ea typeface="Open Sans"/>
                <a:cs typeface="Open Sans"/>
                <a:sym typeface="Open Sans"/>
              </a:defRPr>
            </a:lvl5pPr>
            <a:lvl6pPr lvl="5" rtl="0">
              <a:spcBef>
                <a:spcPts val="0"/>
              </a:spcBef>
              <a:spcAft>
                <a:spcPts val="0"/>
              </a:spcAft>
              <a:buClr>
                <a:srgbClr val="1A2538"/>
              </a:buClr>
              <a:buSzPts val="2800"/>
              <a:buFont typeface="Open Sans"/>
              <a:buNone/>
              <a:defRPr sz="2800">
                <a:solidFill>
                  <a:srgbClr val="1A2538"/>
                </a:solidFill>
                <a:latin typeface="Open Sans"/>
                <a:ea typeface="Open Sans"/>
                <a:cs typeface="Open Sans"/>
                <a:sym typeface="Open Sans"/>
              </a:defRPr>
            </a:lvl6pPr>
            <a:lvl7pPr lvl="6" rtl="0">
              <a:spcBef>
                <a:spcPts val="0"/>
              </a:spcBef>
              <a:spcAft>
                <a:spcPts val="0"/>
              </a:spcAft>
              <a:buClr>
                <a:srgbClr val="1A2538"/>
              </a:buClr>
              <a:buSzPts val="2800"/>
              <a:buFont typeface="Open Sans"/>
              <a:buNone/>
              <a:defRPr sz="2800">
                <a:solidFill>
                  <a:srgbClr val="1A2538"/>
                </a:solidFill>
                <a:latin typeface="Open Sans"/>
                <a:ea typeface="Open Sans"/>
                <a:cs typeface="Open Sans"/>
                <a:sym typeface="Open Sans"/>
              </a:defRPr>
            </a:lvl7pPr>
            <a:lvl8pPr lvl="7" rtl="0">
              <a:spcBef>
                <a:spcPts val="0"/>
              </a:spcBef>
              <a:spcAft>
                <a:spcPts val="0"/>
              </a:spcAft>
              <a:buClr>
                <a:srgbClr val="1A2538"/>
              </a:buClr>
              <a:buSzPts val="2800"/>
              <a:buFont typeface="Open Sans"/>
              <a:buNone/>
              <a:defRPr sz="2800">
                <a:solidFill>
                  <a:srgbClr val="1A2538"/>
                </a:solidFill>
                <a:latin typeface="Open Sans"/>
                <a:ea typeface="Open Sans"/>
                <a:cs typeface="Open Sans"/>
                <a:sym typeface="Open Sans"/>
              </a:defRPr>
            </a:lvl8pPr>
            <a:lvl9pPr lvl="8" rtl="0">
              <a:spcBef>
                <a:spcPts val="0"/>
              </a:spcBef>
              <a:spcAft>
                <a:spcPts val="0"/>
              </a:spcAft>
              <a:buClr>
                <a:srgbClr val="1A2538"/>
              </a:buClr>
              <a:buSzPts val="2800"/>
              <a:buFont typeface="Open Sans"/>
              <a:buNone/>
              <a:defRPr sz="2800">
                <a:solidFill>
                  <a:srgbClr val="1A2538"/>
                </a:solidFill>
                <a:latin typeface="Open Sans"/>
                <a:ea typeface="Open Sans"/>
                <a:cs typeface="Open Sans"/>
                <a:sym typeface="Open Sans"/>
              </a:defRPr>
            </a:lvl9pPr>
          </a:lstStyle>
          <a:p/>
        </p:txBody>
      </p:sp>
      <p:sp>
        <p:nvSpPr>
          <p:cNvPr id="56" name="Google Shape;5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1A2538"/>
              </a:buClr>
              <a:buSzPts val="1600"/>
              <a:buFont typeface="Open Sans"/>
              <a:buChar char="●"/>
              <a:defRPr sz="1600">
                <a:solidFill>
                  <a:srgbClr val="1A2538"/>
                </a:solidFill>
                <a:latin typeface="Open Sans"/>
                <a:ea typeface="Open Sans"/>
                <a:cs typeface="Open Sans"/>
                <a:sym typeface="Open Sans"/>
              </a:defRPr>
            </a:lvl1pPr>
            <a:lvl2pPr indent="-304800" lvl="1" marL="914400" rtl="0">
              <a:lnSpc>
                <a:spcPct val="115000"/>
              </a:lnSpc>
              <a:spcBef>
                <a:spcPts val="0"/>
              </a:spcBef>
              <a:spcAft>
                <a:spcPts val="0"/>
              </a:spcAft>
              <a:buClr>
                <a:srgbClr val="1A2538"/>
              </a:buClr>
              <a:buSzPts val="1200"/>
              <a:buFont typeface="Open Sans"/>
              <a:buChar char="○"/>
              <a:defRPr sz="1200">
                <a:solidFill>
                  <a:srgbClr val="1A2538"/>
                </a:solidFill>
                <a:latin typeface="Open Sans"/>
                <a:ea typeface="Open Sans"/>
                <a:cs typeface="Open Sans"/>
                <a:sym typeface="Open Sans"/>
              </a:defRPr>
            </a:lvl2pPr>
            <a:lvl3pPr indent="-304800" lvl="2" marL="1371600" rtl="0">
              <a:lnSpc>
                <a:spcPct val="115000"/>
              </a:lnSpc>
              <a:spcBef>
                <a:spcPts val="0"/>
              </a:spcBef>
              <a:spcAft>
                <a:spcPts val="0"/>
              </a:spcAft>
              <a:buClr>
                <a:srgbClr val="1A2538"/>
              </a:buClr>
              <a:buSzPts val="1200"/>
              <a:buFont typeface="Open Sans"/>
              <a:buChar char="■"/>
              <a:defRPr sz="1200">
                <a:solidFill>
                  <a:srgbClr val="1A2538"/>
                </a:solidFill>
                <a:latin typeface="Open Sans"/>
                <a:ea typeface="Open Sans"/>
                <a:cs typeface="Open Sans"/>
                <a:sym typeface="Open Sans"/>
              </a:defRPr>
            </a:lvl3pPr>
            <a:lvl4pPr indent="-304800" lvl="3" marL="1828800" rtl="0">
              <a:lnSpc>
                <a:spcPct val="115000"/>
              </a:lnSpc>
              <a:spcBef>
                <a:spcPts val="0"/>
              </a:spcBef>
              <a:spcAft>
                <a:spcPts val="0"/>
              </a:spcAft>
              <a:buClr>
                <a:srgbClr val="1A2538"/>
              </a:buClr>
              <a:buSzPts val="1200"/>
              <a:buFont typeface="Open Sans"/>
              <a:buChar char="●"/>
              <a:defRPr sz="1200">
                <a:solidFill>
                  <a:srgbClr val="1A2538"/>
                </a:solidFill>
                <a:latin typeface="Open Sans"/>
                <a:ea typeface="Open Sans"/>
                <a:cs typeface="Open Sans"/>
                <a:sym typeface="Open Sans"/>
              </a:defRPr>
            </a:lvl4pPr>
            <a:lvl5pPr indent="-304800" lvl="4" marL="2286000" rtl="0">
              <a:lnSpc>
                <a:spcPct val="115000"/>
              </a:lnSpc>
              <a:spcBef>
                <a:spcPts val="0"/>
              </a:spcBef>
              <a:spcAft>
                <a:spcPts val="0"/>
              </a:spcAft>
              <a:buClr>
                <a:srgbClr val="1A2538"/>
              </a:buClr>
              <a:buSzPts val="1200"/>
              <a:buFont typeface="Open Sans"/>
              <a:buChar char="○"/>
              <a:defRPr sz="1200">
                <a:solidFill>
                  <a:srgbClr val="1A2538"/>
                </a:solidFill>
                <a:latin typeface="Open Sans"/>
                <a:ea typeface="Open Sans"/>
                <a:cs typeface="Open Sans"/>
                <a:sym typeface="Open Sans"/>
              </a:defRPr>
            </a:lvl5pPr>
            <a:lvl6pPr indent="-304800" lvl="5" marL="2743200" rtl="0">
              <a:lnSpc>
                <a:spcPct val="115000"/>
              </a:lnSpc>
              <a:spcBef>
                <a:spcPts val="0"/>
              </a:spcBef>
              <a:spcAft>
                <a:spcPts val="0"/>
              </a:spcAft>
              <a:buClr>
                <a:srgbClr val="1A2538"/>
              </a:buClr>
              <a:buSzPts val="1200"/>
              <a:buFont typeface="Open Sans"/>
              <a:buChar char="■"/>
              <a:defRPr sz="1200">
                <a:solidFill>
                  <a:srgbClr val="1A2538"/>
                </a:solidFill>
                <a:latin typeface="Open Sans"/>
                <a:ea typeface="Open Sans"/>
                <a:cs typeface="Open Sans"/>
                <a:sym typeface="Open Sans"/>
              </a:defRPr>
            </a:lvl6pPr>
            <a:lvl7pPr indent="-304800" lvl="6" marL="3200400" rtl="0">
              <a:lnSpc>
                <a:spcPct val="115000"/>
              </a:lnSpc>
              <a:spcBef>
                <a:spcPts val="0"/>
              </a:spcBef>
              <a:spcAft>
                <a:spcPts val="0"/>
              </a:spcAft>
              <a:buClr>
                <a:srgbClr val="1A2538"/>
              </a:buClr>
              <a:buSzPts val="1200"/>
              <a:buFont typeface="Open Sans"/>
              <a:buChar char="●"/>
              <a:defRPr sz="1200">
                <a:solidFill>
                  <a:srgbClr val="1A2538"/>
                </a:solidFill>
                <a:latin typeface="Open Sans"/>
                <a:ea typeface="Open Sans"/>
                <a:cs typeface="Open Sans"/>
                <a:sym typeface="Open Sans"/>
              </a:defRPr>
            </a:lvl7pPr>
            <a:lvl8pPr indent="-304800" lvl="7" marL="3657600" rtl="0">
              <a:lnSpc>
                <a:spcPct val="115000"/>
              </a:lnSpc>
              <a:spcBef>
                <a:spcPts val="0"/>
              </a:spcBef>
              <a:spcAft>
                <a:spcPts val="0"/>
              </a:spcAft>
              <a:buClr>
                <a:srgbClr val="1A2538"/>
              </a:buClr>
              <a:buSzPts val="1200"/>
              <a:buFont typeface="Open Sans"/>
              <a:buChar char="○"/>
              <a:defRPr sz="1200">
                <a:solidFill>
                  <a:srgbClr val="1A2538"/>
                </a:solidFill>
                <a:latin typeface="Open Sans"/>
                <a:ea typeface="Open Sans"/>
                <a:cs typeface="Open Sans"/>
                <a:sym typeface="Open Sans"/>
              </a:defRPr>
            </a:lvl8pPr>
            <a:lvl9pPr indent="-304800" lvl="8" marL="4114800" rtl="0">
              <a:lnSpc>
                <a:spcPct val="115000"/>
              </a:lnSpc>
              <a:spcBef>
                <a:spcPts val="0"/>
              </a:spcBef>
              <a:spcAft>
                <a:spcPts val="0"/>
              </a:spcAft>
              <a:buClr>
                <a:srgbClr val="1A2538"/>
              </a:buClr>
              <a:buSzPts val="1200"/>
              <a:buFont typeface="Open Sans"/>
              <a:buChar char="■"/>
              <a:defRPr sz="1200">
                <a:solidFill>
                  <a:srgbClr val="1A253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51"/>
          <p:cNvPicPr preferRelativeResize="0"/>
          <p:nvPr/>
        </p:nvPicPr>
        <p:blipFill>
          <a:blip r:embed="rId3">
            <a:alphaModFix/>
          </a:blip>
          <a:stretch>
            <a:fillRect/>
          </a:stretch>
        </p:blipFill>
        <p:spPr>
          <a:xfrm>
            <a:off x="2509449" y="1157601"/>
            <a:ext cx="1609000" cy="1609000"/>
          </a:xfrm>
          <a:prstGeom prst="rect">
            <a:avLst/>
          </a:prstGeom>
          <a:noFill/>
          <a:ln>
            <a:noFill/>
          </a:ln>
        </p:spPr>
      </p:pic>
      <p:pic>
        <p:nvPicPr>
          <p:cNvPr id="210" name="Google Shape;210;p51"/>
          <p:cNvPicPr preferRelativeResize="0"/>
          <p:nvPr/>
        </p:nvPicPr>
        <p:blipFill>
          <a:blip r:embed="rId4">
            <a:alphaModFix/>
          </a:blip>
          <a:stretch>
            <a:fillRect/>
          </a:stretch>
        </p:blipFill>
        <p:spPr>
          <a:xfrm>
            <a:off x="5025549" y="1157601"/>
            <a:ext cx="1609000" cy="1609000"/>
          </a:xfrm>
          <a:prstGeom prst="rect">
            <a:avLst/>
          </a:prstGeom>
          <a:noFill/>
          <a:ln>
            <a:noFill/>
          </a:ln>
        </p:spPr>
      </p:pic>
      <p:cxnSp>
        <p:nvCxnSpPr>
          <p:cNvPr id="211" name="Google Shape;211;p51"/>
          <p:cNvCxnSpPr/>
          <p:nvPr/>
        </p:nvCxnSpPr>
        <p:spPr>
          <a:xfrm flipH="1">
            <a:off x="4570950" y="949900"/>
            <a:ext cx="2100" cy="2024400"/>
          </a:xfrm>
          <a:prstGeom prst="straightConnector1">
            <a:avLst/>
          </a:prstGeom>
          <a:noFill/>
          <a:ln cap="flat" cmpd="sng" w="9525">
            <a:solidFill>
              <a:schemeClr val="lt1"/>
            </a:solidFill>
            <a:prstDash val="solid"/>
            <a:round/>
            <a:headEnd len="med" w="med" type="none"/>
            <a:tailEnd len="med" w="med" type="none"/>
          </a:ln>
        </p:spPr>
      </p:cxnSp>
      <p:sp>
        <p:nvSpPr>
          <p:cNvPr id="212" name="Google Shape;212;p51"/>
          <p:cNvSpPr txBox="1"/>
          <p:nvPr/>
        </p:nvSpPr>
        <p:spPr>
          <a:xfrm>
            <a:off x="493500" y="3281000"/>
            <a:ext cx="81570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200">
                <a:solidFill>
                  <a:schemeClr val="lt1"/>
                </a:solidFill>
                <a:latin typeface="Open Sans"/>
                <a:ea typeface="Open Sans"/>
                <a:cs typeface="Open Sans"/>
                <a:sym typeface="Open Sans"/>
              </a:rPr>
              <a:t>Proven strategies for accelerating </a:t>
            </a:r>
            <a:endParaRPr b="1" sz="22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sz="2200">
                <a:solidFill>
                  <a:schemeClr val="lt1"/>
                </a:solidFill>
                <a:latin typeface="Open Sans"/>
                <a:ea typeface="Open Sans"/>
                <a:cs typeface="Open Sans"/>
                <a:sym typeface="Open Sans"/>
              </a:rPr>
              <a:t>eMortgage adoption with Freddie Mac</a:t>
            </a:r>
            <a:endParaRPr b="1" sz="220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52"/>
          <p:cNvPicPr preferRelativeResize="0"/>
          <p:nvPr/>
        </p:nvPicPr>
        <p:blipFill>
          <a:blip r:embed="rId3">
            <a:alphaModFix/>
          </a:blip>
          <a:stretch>
            <a:fillRect/>
          </a:stretch>
        </p:blipFill>
        <p:spPr>
          <a:xfrm>
            <a:off x="1691425" y="574713"/>
            <a:ext cx="2129175" cy="2129175"/>
          </a:xfrm>
          <a:prstGeom prst="rect">
            <a:avLst/>
          </a:prstGeom>
          <a:noFill/>
          <a:ln>
            <a:noFill/>
          </a:ln>
        </p:spPr>
      </p:pic>
      <p:pic>
        <p:nvPicPr>
          <p:cNvPr id="218" name="Google Shape;218;p52"/>
          <p:cNvPicPr preferRelativeResize="0"/>
          <p:nvPr/>
        </p:nvPicPr>
        <p:blipFill>
          <a:blip r:embed="rId4">
            <a:alphaModFix/>
          </a:blip>
          <a:stretch>
            <a:fillRect/>
          </a:stretch>
        </p:blipFill>
        <p:spPr>
          <a:xfrm>
            <a:off x="4808925" y="574737"/>
            <a:ext cx="2129174" cy="2129174"/>
          </a:xfrm>
          <a:prstGeom prst="rect">
            <a:avLst/>
          </a:prstGeom>
          <a:noFill/>
          <a:ln>
            <a:noFill/>
          </a:ln>
        </p:spPr>
      </p:pic>
      <p:sp>
        <p:nvSpPr>
          <p:cNvPr id="219" name="Google Shape;219;p52"/>
          <p:cNvSpPr txBox="1"/>
          <p:nvPr/>
        </p:nvSpPr>
        <p:spPr>
          <a:xfrm>
            <a:off x="4656900" y="2915688"/>
            <a:ext cx="30000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Raj Penugonda</a:t>
            </a:r>
            <a:endParaRPr b="1">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b="1" sz="700">
              <a:solidFill>
                <a:schemeClr val="lt1"/>
              </a:solidFill>
              <a:latin typeface="Open Sans"/>
              <a:ea typeface="Open Sans"/>
              <a:cs typeface="Open Sans"/>
              <a:sym typeface="Open Sans"/>
            </a:endParaRPr>
          </a:p>
          <a:p>
            <a:pPr indent="0" lvl="0" marL="0" rtl="0" algn="ctr">
              <a:spcBef>
                <a:spcPts val="0"/>
              </a:spcBef>
              <a:spcAft>
                <a:spcPts val="0"/>
              </a:spcAft>
              <a:buNone/>
            </a:pPr>
            <a:r>
              <a:rPr lang="en" sz="1200">
                <a:solidFill>
                  <a:schemeClr val="lt1"/>
                </a:solidFill>
                <a:latin typeface="Open Sans"/>
                <a:ea typeface="Open Sans"/>
                <a:cs typeface="Open Sans"/>
                <a:sym typeface="Open Sans"/>
              </a:rPr>
              <a:t>Product Development Director</a:t>
            </a:r>
            <a:endParaRPr sz="1200">
              <a:solidFill>
                <a:schemeClr val="lt1"/>
              </a:solidFill>
              <a:latin typeface="Open Sans"/>
              <a:ea typeface="Open Sans"/>
              <a:cs typeface="Open Sans"/>
              <a:sym typeface="Open Sans"/>
            </a:endParaRPr>
          </a:p>
          <a:p>
            <a:pPr indent="0" lvl="0" marL="0" rtl="0" algn="ctr">
              <a:spcBef>
                <a:spcPts val="0"/>
              </a:spcBef>
              <a:spcAft>
                <a:spcPts val="0"/>
              </a:spcAft>
              <a:buNone/>
            </a:pPr>
            <a:r>
              <a:rPr lang="en" sz="1200">
                <a:solidFill>
                  <a:schemeClr val="lt1"/>
                </a:solidFill>
                <a:latin typeface="Open Sans"/>
                <a:ea typeface="Open Sans"/>
                <a:cs typeface="Open Sans"/>
                <a:sym typeface="Open Sans"/>
              </a:rPr>
              <a:t>Freddie Mac</a:t>
            </a:r>
            <a:endParaRPr sz="1200">
              <a:solidFill>
                <a:schemeClr val="lt1"/>
              </a:solidFill>
              <a:latin typeface="Open Sans"/>
              <a:ea typeface="Open Sans"/>
              <a:cs typeface="Open Sans"/>
              <a:sym typeface="Open Sans"/>
            </a:endParaRPr>
          </a:p>
        </p:txBody>
      </p:sp>
      <p:sp>
        <p:nvSpPr>
          <p:cNvPr id="220" name="Google Shape;220;p52"/>
          <p:cNvSpPr txBox="1"/>
          <p:nvPr/>
        </p:nvSpPr>
        <p:spPr>
          <a:xfrm>
            <a:off x="1298013" y="2901738"/>
            <a:ext cx="3000000" cy="90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Camelia Martin</a:t>
            </a:r>
            <a:endParaRPr b="1">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b="1" sz="7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200">
                <a:solidFill>
                  <a:schemeClr val="lt1"/>
                </a:solidFill>
                <a:latin typeface="Open Sans"/>
                <a:ea typeface="Open Sans"/>
                <a:cs typeface="Open Sans"/>
                <a:sym typeface="Open Sans"/>
              </a:rPr>
              <a:t>Head of Industry &amp; Regulatory Affairs</a:t>
            </a:r>
            <a:endParaRPr sz="12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200">
                <a:solidFill>
                  <a:schemeClr val="lt1"/>
                </a:solidFill>
                <a:latin typeface="Open Sans"/>
                <a:ea typeface="Open Sans"/>
                <a:cs typeface="Open Sans"/>
                <a:sym typeface="Open Sans"/>
              </a:rPr>
              <a:t>Snapdocs</a:t>
            </a:r>
            <a:endParaRPr b="1" sz="1500">
              <a:solidFill>
                <a:schemeClr val="lt1"/>
              </a:solidFill>
              <a:latin typeface="Open Sans"/>
              <a:ea typeface="Open Sans"/>
              <a:cs typeface="Open Sans"/>
              <a:sym typeface="Open Sans"/>
            </a:endParaRPr>
          </a:p>
        </p:txBody>
      </p:sp>
      <p:pic>
        <p:nvPicPr>
          <p:cNvPr id="221" name="Google Shape;221;p52"/>
          <p:cNvPicPr preferRelativeResize="0"/>
          <p:nvPr/>
        </p:nvPicPr>
        <p:blipFill>
          <a:blip r:embed="rId5">
            <a:alphaModFix/>
          </a:blip>
          <a:stretch>
            <a:fillRect/>
          </a:stretch>
        </p:blipFill>
        <p:spPr>
          <a:xfrm>
            <a:off x="5637962" y="3476961"/>
            <a:ext cx="1037876" cy="1037876"/>
          </a:xfrm>
          <a:prstGeom prst="rect">
            <a:avLst/>
          </a:prstGeom>
          <a:noFill/>
          <a:ln>
            <a:noFill/>
          </a:ln>
        </p:spPr>
      </p:pic>
      <p:pic>
        <p:nvPicPr>
          <p:cNvPr id="222" name="Google Shape;222;p52"/>
          <p:cNvPicPr preferRelativeResize="0"/>
          <p:nvPr/>
        </p:nvPicPr>
        <p:blipFill>
          <a:blip r:embed="rId6">
            <a:alphaModFix/>
          </a:blip>
          <a:stretch>
            <a:fillRect/>
          </a:stretch>
        </p:blipFill>
        <p:spPr>
          <a:xfrm>
            <a:off x="2085588" y="3861673"/>
            <a:ext cx="1340851" cy="268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53"/>
          <p:cNvSpPr/>
          <p:nvPr/>
        </p:nvSpPr>
        <p:spPr>
          <a:xfrm>
            <a:off x="1941663" y="649002"/>
            <a:ext cx="4186200" cy="3978000"/>
          </a:xfrm>
          <a:prstGeom prst="roundRect">
            <a:avLst>
              <a:gd fmla="val 2384" name="adj"/>
            </a:avLst>
          </a:prstGeom>
          <a:solidFill>
            <a:srgbClr val="FD8004"/>
          </a:solidFill>
          <a:ln>
            <a:noFill/>
          </a:ln>
          <a:effectLst>
            <a:outerShdw blurRad="57150" rotWithShape="0" algn="bl" dir="5400000" dist="19050">
              <a:srgbClr val="000000">
                <a:alpha val="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FFFFFF"/>
              </a:solidFill>
              <a:latin typeface="Open Sans SemiBold"/>
              <a:ea typeface="Open Sans SemiBold"/>
              <a:cs typeface="Open Sans SemiBold"/>
              <a:sym typeface="Open Sans SemiBold"/>
            </a:endParaRPr>
          </a:p>
        </p:txBody>
      </p:sp>
      <p:sp>
        <p:nvSpPr>
          <p:cNvPr id="228" name="Google Shape;228;p53"/>
          <p:cNvSpPr/>
          <p:nvPr/>
        </p:nvSpPr>
        <p:spPr>
          <a:xfrm>
            <a:off x="2074128" y="516500"/>
            <a:ext cx="5128200" cy="3978000"/>
          </a:xfrm>
          <a:prstGeom prst="roundRect">
            <a:avLst>
              <a:gd fmla="val 2384" name="adj"/>
            </a:avLst>
          </a:prstGeom>
          <a:solidFill>
            <a:srgbClr val="FFFFFF"/>
          </a:solidFill>
          <a:ln>
            <a:noFill/>
          </a:ln>
          <a:effectLst>
            <a:outerShdw blurRad="57150" rotWithShape="0" algn="bl" dir="5400000" dist="19050">
              <a:srgbClr val="000000">
                <a:alpha val="5000"/>
              </a:srgbClr>
            </a:outerShdw>
          </a:effectLst>
        </p:spPr>
        <p:txBody>
          <a:bodyPr anchorCtr="0" anchor="ctr" bIns="91425" lIns="91425" spcFirstLastPara="1" rIns="91425" wrap="square" tIns="91425">
            <a:noAutofit/>
          </a:bodyPr>
          <a:lstStyle/>
          <a:p>
            <a:pPr indent="0" lvl="0" marL="457200" rtl="0" algn="l">
              <a:spcBef>
                <a:spcPts val="500"/>
              </a:spcBef>
              <a:spcAft>
                <a:spcPts val="0"/>
              </a:spcAft>
              <a:buNone/>
            </a:pPr>
            <a:r>
              <a:rPr lang="en" sz="1200">
                <a:solidFill>
                  <a:srgbClr val="1A2538"/>
                </a:solidFill>
                <a:latin typeface="Open Sans"/>
                <a:ea typeface="Open Sans"/>
                <a:cs typeface="Open Sans"/>
                <a:sym typeface="Open Sans"/>
              </a:rPr>
              <a:t>What are the benefits of eMortgages and how do they differ from other digital closings? </a:t>
            </a:r>
            <a:endParaRPr sz="1200">
              <a:solidFill>
                <a:srgbClr val="1A2538"/>
              </a:solidFill>
              <a:latin typeface="Open Sans"/>
              <a:ea typeface="Open Sans"/>
              <a:cs typeface="Open Sans"/>
              <a:sym typeface="Open Sans"/>
            </a:endParaRPr>
          </a:p>
          <a:p>
            <a:pPr indent="0" lvl="0" marL="457200" rtl="0" algn="l">
              <a:spcBef>
                <a:spcPts val="1500"/>
              </a:spcBef>
              <a:spcAft>
                <a:spcPts val="0"/>
              </a:spcAft>
              <a:buNone/>
            </a:pPr>
            <a:r>
              <a:rPr lang="en" sz="1200">
                <a:solidFill>
                  <a:srgbClr val="1A2538"/>
                </a:solidFill>
                <a:latin typeface="Open Sans"/>
                <a:ea typeface="Open Sans"/>
                <a:cs typeface="Open Sans"/>
                <a:sym typeface="Open Sans"/>
              </a:rPr>
              <a:t>What are the common challenges to eMortgage Implementation? </a:t>
            </a:r>
            <a:endParaRPr sz="1200">
              <a:solidFill>
                <a:srgbClr val="1A2538"/>
              </a:solidFill>
              <a:latin typeface="Open Sans"/>
              <a:ea typeface="Open Sans"/>
              <a:cs typeface="Open Sans"/>
              <a:sym typeface="Open Sans"/>
            </a:endParaRPr>
          </a:p>
          <a:p>
            <a:pPr indent="0" lvl="0" marL="457200" rtl="0" algn="l">
              <a:spcBef>
                <a:spcPts val="1500"/>
              </a:spcBef>
              <a:spcAft>
                <a:spcPts val="0"/>
              </a:spcAft>
              <a:buNone/>
            </a:pPr>
            <a:r>
              <a:rPr lang="en" sz="1200">
                <a:solidFill>
                  <a:srgbClr val="1A2538"/>
                </a:solidFill>
                <a:latin typeface="Open Sans"/>
                <a:ea typeface="Open Sans"/>
                <a:cs typeface="Open Sans"/>
                <a:sym typeface="Open Sans"/>
              </a:rPr>
              <a:t>What is the eMortgage Quick Start Program and how does it address these challenges?</a:t>
            </a:r>
            <a:endParaRPr sz="1200">
              <a:solidFill>
                <a:srgbClr val="1A2538"/>
              </a:solidFill>
              <a:latin typeface="Open Sans"/>
              <a:ea typeface="Open Sans"/>
              <a:cs typeface="Open Sans"/>
              <a:sym typeface="Open Sans"/>
            </a:endParaRPr>
          </a:p>
          <a:p>
            <a:pPr indent="0" lvl="0" marL="457200" rtl="0" algn="l">
              <a:spcBef>
                <a:spcPts val="1500"/>
              </a:spcBef>
              <a:spcAft>
                <a:spcPts val="0"/>
              </a:spcAft>
              <a:buNone/>
            </a:pPr>
            <a:r>
              <a:rPr lang="en" sz="1200">
                <a:solidFill>
                  <a:srgbClr val="1A2538"/>
                </a:solidFill>
                <a:latin typeface="Open Sans"/>
                <a:ea typeface="Open Sans"/>
                <a:cs typeface="Open Sans"/>
                <a:sym typeface="Open Sans"/>
              </a:rPr>
              <a:t>Is the eMortgage Quick Start Program right for my organization?</a:t>
            </a:r>
            <a:endParaRPr sz="1200">
              <a:solidFill>
                <a:srgbClr val="1A2538"/>
              </a:solidFill>
              <a:latin typeface="Open Sans"/>
              <a:ea typeface="Open Sans"/>
              <a:cs typeface="Open Sans"/>
              <a:sym typeface="Open Sans"/>
            </a:endParaRPr>
          </a:p>
          <a:p>
            <a:pPr indent="0" lvl="0" marL="457200" rtl="0" algn="l">
              <a:spcBef>
                <a:spcPts val="1500"/>
              </a:spcBef>
              <a:spcAft>
                <a:spcPts val="1500"/>
              </a:spcAft>
              <a:buNone/>
            </a:pPr>
            <a:r>
              <a:rPr lang="en" sz="1200">
                <a:solidFill>
                  <a:srgbClr val="1A2538"/>
                </a:solidFill>
                <a:latin typeface="Open Sans"/>
                <a:ea typeface="Open Sans"/>
                <a:cs typeface="Open Sans"/>
                <a:sym typeface="Open Sans"/>
              </a:rPr>
              <a:t>How can my organization learn more about or enroll in the  eMortgage Quick Start Program?</a:t>
            </a:r>
            <a:endParaRPr sz="1200">
              <a:solidFill>
                <a:srgbClr val="1A2538"/>
              </a:solidFill>
              <a:latin typeface="Open Sans"/>
              <a:ea typeface="Open Sans"/>
              <a:cs typeface="Open Sans"/>
              <a:sym typeface="Open Sans"/>
            </a:endParaRPr>
          </a:p>
        </p:txBody>
      </p:sp>
      <p:pic>
        <p:nvPicPr>
          <p:cNvPr id="229" name="Google Shape;229;p53"/>
          <p:cNvPicPr preferRelativeResize="0"/>
          <p:nvPr/>
        </p:nvPicPr>
        <p:blipFill>
          <a:blip r:embed="rId3">
            <a:alphaModFix/>
          </a:blip>
          <a:stretch>
            <a:fillRect/>
          </a:stretch>
        </p:blipFill>
        <p:spPr>
          <a:xfrm>
            <a:off x="2181673" y="1149978"/>
            <a:ext cx="372884" cy="372900"/>
          </a:xfrm>
          <a:prstGeom prst="rect">
            <a:avLst/>
          </a:prstGeom>
          <a:noFill/>
          <a:ln>
            <a:noFill/>
          </a:ln>
        </p:spPr>
      </p:pic>
      <p:pic>
        <p:nvPicPr>
          <p:cNvPr id="230" name="Google Shape;230;p53"/>
          <p:cNvPicPr preferRelativeResize="0"/>
          <p:nvPr/>
        </p:nvPicPr>
        <p:blipFill>
          <a:blip r:embed="rId3">
            <a:alphaModFix/>
          </a:blip>
          <a:stretch>
            <a:fillRect/>
          </a:stretch>
        </p:blipFill>
        <p:spPr>
          <a:xfrm>
            <a:off x="2181673" y="1704628"/>
            <a:ext cx="372884" cy="372900"/>
          </a:xfrm>
          <a:prstGeom prst="rect">
            <a:avLst/>
          </a:prstGeom>
          <a:noFill/>
          <a:ln>
            <a:noFill/>
          </a:ln>
        </p:spPr>
      </p:pic>
      <p:pic>
        <p:nvPicPr>
          <p:cNvPr id="231" name="Google Shape;231;p53"/>
          <p:cNvPicPr preferRelativeResize="0"/>
          <p:nvPr/>
        </p:nvPicPr>
        <p:blipFill>
          <a:blip r:embed="rId3">
            <a:alphaModFix/>
          </a:blip>
          <a:stretch>
            <a:fillRect/>
          </a:stretch>
        </p:blipFill>
        <p:spPr>
          <a:xfrm>
            <a:off x="2181673" y="2255966"/>
            <a:ext cx="372884" cy="372900"/>
          </a:xfrm>
          <a:prstGeom prst="rect">
            <a:avLst/>
          </a:prstGeom>
          <a:noFill/>
          <a:ln>
            <a:noFill/>
          </a:ln>
        </p:spPr>
      </p:pic>
      <p:pic>
        <p:nvPicPr>
          <p:cNvPr id="232" name="Google Shape;232;p53"/>
          <p:cNvPicPr preferRelativeResize="0"/>
          <p:nvPr/>
        </p:nvPicPr>
        <p:blipFill>
          <a:blip r:embed="rId3">
            <a:alphaModFix/>
          </a:blip>
          <a:stretch>
            <a:fillRect/>
          </a:stretch>
        </p:blipFill>
        <p:spPr>
          <a:xfrm>
            <a:off x="2181673" y="2807328"/>
            <a:ext cx="372884" cy="372900"/>
          </a:xfrm>
          <a:prstGeom prst="rect">
            <a:avLst/>
          </a:prstGeom>
          <a:noFill/>
          <a:ln>
            <a:noFill/>
          </a:ln>
        </p:spPr>
      </p:pic>
      <p:pic>
        <p:nvPicPr>
          <p:cNvPr id="233" name="Google Shape;233;p53"/>
          <p:cNvPicPr preferRelativeResize="0"/>
          <p:nvPr/>
        </p:nvPicPr>
        <p:blipFill>
          <a:blip r:embed="rId3">
            <a:alphaModFix/>
          </a:blip>
          <a:stretch>
            <a:fillRect/>
          </a:stretch>
        </p:blipFill>
        <p:spPr>
          <a:xfrm>
            <a:off x="2181673" y="3358678"/>
            <a:ext cx="372884" cy="37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4"/>
          <p:cNvSpPr/>
          <p:nvPr/>
        </p:nvSpPr>
        <p:spPr>
          <a:xfrm>
            <a:off x="2214475" y="1472863"/>
            <a:ext cx="3635100" cy="2998500"/>
          </a:xfrm>
          <a:prstGeom prst="roundRect">
            <a:avLst>
              <a:gd fmla="val 2384" name="adj"/>
            </a:avLst>
          </a:prstGeom>
          <a:solidFill>
            <a:srgbClr val="FD8004"/>
          </a:solidFill>
          <a:ln>
            <a:noFill/>
          </a:ln>
          <a:effectLst>
            <a:outerShdw blurRad="57150" rotWithShape="0" algn="bl" dir="5400000" dist="19050">
              <a:srgbClr val="000000">
                <a:alpha val="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FFFFFF"/>
              </a:solidFill>
              <a:latin typeface="Open Sans SemiBold"/>
              <a:ea typeface="Open Sans SemiBold"/>
              <a:cs typeface="Open Sans SemiBold"/>
              <a:sym typeface="Open Sans SemiBold"/>
            </a:endParaRPr>
          </a:p>
        </p:txBody>
      </p:sp>
      <p:sp>
        <p:nvSpPr>
          <p:cNvPr id="239" name="Google Shape;239;p54"/>
          <p:cNvSpPr txBox="1"/>
          <p:nvPr/>
        </p:nvSpPr>
        <p:spPr>
          <a:xfrm>
            <a:off x="-1" y="672125"/>
            <a:ext cx="9144000" cy="408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200">
                <a:solidFill>
                  <a:schemeClr val="lt1"/>
                </a:solidFill>
                <a:latin typeface="Open Sans"/>
                <a:ea typeface="Open Sans"/>
                <a:cs typeface="Open Sans"/>
                <a:sym typeface="Open Sans"/>
              </a:rPr>
              <a:t>What is an eMortgage?</a:t>
            </a:r>
            <a:endParaRPr b="1" sz="2200">
              <a:solidFill>
                <a:schemeClr val="lt1"/>
              </a:solidFill>
              <a:latin typeface="Open Sans"/>
              <a:ea typeface="Open Sans"/>
              <a:cs typeface="Open Sans"/>
              <a:sym typeface="Open Sans"/>
            </a:endParaRPr>
          </a:p>
        </p:txBody>
      </p:sp>
      <p:sp>
        <p:nvSpPr>
          <p:cNvPr id="240" name="Google Shape;240;p54"/>
          <p:cNvSpPr/>
          <p:nvPr/>
        </p:nvSpPr>
        <p:spPr>
          <a:xfrm>
            <a:off x="2330200" y="1314813"/>
            <a:ext cx="4708200" cy="3046500"/>
          </a:xfrm>
          <a:prstGeom prst="roundRect">
            <a:avLst>
              <a:gd fmla="val 2041" name="adj"/>
            </a:avLst>
          </a:prstGeom>
          <a:gradFill>
            <a:gsLst>
              <a:gs pos="0">
                <a:srgbClr val="FAFBFE"/>
              </a:gs>
              <a:gs pos="100000">
                <a:srgbClr val="ECEEF4"/>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4"/>
          <p:cNvSpPr/>
          <p:nvPr/>
        </p:nvSpPr>
        <p:spPr>
          <a:xfrm>
            <a:off x="3722600" y="1892468"/>
            <a:ext cx="3183900" cy="2309100"/>
          </a:xfrm>
          <a:prstGeom prst="roundRect">
            <a:avLst>
              <a:gd fmla="val 1112" name="adj"/>
            </a:avLst>
          </a:prstGeom>
          <a:solidFill>
            <a:srgbClr val="FFFFFF"/>
          </a:solidFill>
          <a:ln cap="flat" cmpd="sng" w="9525">
            <a:solidFill>
              <a:srgbClr val="E7E6E6"/>
            </a:solidFill>
            <a:prstDash val="solid"/>
            <a:round/>
            <a:headEnd len="sm" w="sm" type="none"/>
            <a:tailEnd len="sm" w="sm" type="none"/>
          </a:ln>
          <a:effectLst>
            <a:outerShdw blurRad="57150" rotWithShape="0" algn="bl" dir="5400000" dist="19050">
              <a:srgbClr val="000000">
                <a:alpha val="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Open Sans SemiBold"/>
                <a:ea typeface="Open Sans SemiBold"/>
                <a:cs typeface="Open Sans SemiBold"/>
                <a:sym typeface="Open Sans SemiBold"/>
              </a:rPr>
              <a:t>Improve borrower experience + Handle more loans + Improve process efficiencies</a:t>
            </a:r>
            <a:endParaRPr sz="1100">
              <a:solidFill>
                <a:srgbClr val="FFFFFF"/>
              </a:solidFill>
              <a:latin typeface="Open Sans SemiBold"/>
              <a:ea typeface="Open Sans SemiBold"/>
              <a:cs typeface="Open Sans SemiBold"/>
              <a:sym typeface="Open Sans SemiBold"/>
            </a:endParaRPr>
          </a:p>
        </p:txBody>
      </p:sp>
      <p:sp>
        <p:nvSpPr>
          <p:cNvPr id="242" name="Google Shape;242;p54"/>
          <p:cNvSpPr txBox="1"/>
          <p:nvPr/>
        </p:nvSpPr>
        <p:spPr>
          <a:xfrm>
            <a:off x="4066836" y="1949408"/>
            <a:ext cx="495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1A2538"/>
                </a:solidFill>
                <a:latin typeface="Open Sans SemiBold"/>
                <a:ea typeface="Open Sans SemiBold"/>
                <a:cs typeface="Open Sans SemiBold"/>
                <a:sym typeface="Open Sans SemiBold"/>
              </a:rPr>
              <a:t>Wet</a:t>
            </a:r>
            <a:endParaRPr sz="900">
              <a:solidFill>
                <a:srgbClr val="1A2538"/>
              </a:solidFill>
              <a:latin typeface="Open Sans SemiBold"/>
              <a:ea typeface="Open Sans SemiBold"/>
              <a:cs typeface="Open Sans SemiBold"/>
              <a:sym typeface="Open Sans SemiBold"/>
            </a:endParaRPr>
          </a:p>
        </p:txBody>
      </p:sp>
      <p:sp>
        <p:nvSpPr>
          <p:cNvPr id="243" name="Google Shape;243;p54"/>
          <p:cNvSpPr/>
          <p:nvPr/>
        </p:nvSpPr>
        <p:spPr>
          <a:xfrm>
            <a:off x="4041013" y="2077406"/>
            <a:ext cx="77700" cy="77700"/>
          </a:xfrm>
          <a:prstGeom prst="ellipse">
            <a:avLst/>
          </a:prstGeom>
          <a:gradFill>
            <a:gsLst>
              <a:gs pos="0">
                <a:srgbClr val="3A86FF"/>
              </a:gs>
              <a:gs pos="100000">
                <a:srgbClr val="3660A3"/>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4"/>
          <p:cNvSpPr txBox="1"/>
          <p:nvPr/>
        </p:nvSpPr>
        <p:spPr>
          <a:xfrm>
            <a:off x="5061350" y="1949405"/>
            <a:ext cx="658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1A2538"/>
                </a:solidFill>
                <a:latin typeface="Open Sans SemiBold"/>
                <a:ea typeface="Open Sans SemiBold"/>
                <a:cs typeface="Open Sans SemiBold"/>
                <a:sym typeface="Open Sans SemiBold"/>
              </a:rPr>
              <a:t>Hybrid</a:t>
            </a:r>
            <a:endParaRPr sz="900">
              <a:solidFill>
                <a:srgbClr val="1A2538"/>
              </a:solidFill>
              <a:latin typeface="Open Sans SemiBold"/>
              <a:ea typeface="Open Sans SemiBold"/>
              <a:cs typeface="Open Sans SemiBold"/>
              <a:sym typeface="Open Sans SemiBold"/>
            </a:endParaRPr>
          </a:p>
        </p:txBody>
      </p:sp>
      <p:sp>
        <p:nvSpPr>
          <p:cNvPr id="245" name="Google Shape;245;p54"/>
          <p:cNvSpPr/>
          <p:nvPr/>
        </p:nvSpPr>
        <p:spPr>
          <a:xfrm>
            <a:off x="5039515" y="2077406"/>
            <a:ext cx="77700" cy="77700"/>
          </a:xfrm>
          <a:prstGeom prst="ellipse">
            <a:avLst/>
          </a:prstGeom>
          <a:solidFill>
            <a:srgbClr val="FFBE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4"/>
          <p:cNvSpPr txBox="1"/>
          <p:nvPr/>
        </p:nvSpPr>
        <p:spPr>
          <a:xfrm>
            <a:off x="6038975" y="1951888"/>
            <a:ext cx="808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1A2538"/>
                </a:solidFill>
                <a:latin typeface="Open Sans SemiBold"/>
                <a:ea typeface="Open Sans SemiBold"/>
                <a:cs typeface="Open Sans SemiBold"/>
                <a:sym typeface="Open Sans SemiBold"/>
              </a:rPr>
              <a:t>Full eClose</a:t>
            </a:r>
            <a:endParaRPr sz="900">
              <a:solidFill>
                <a:srgbClr val="1A2538"/>
              </a:solidFill>
              <a:latin typeface="Open Sans SemiBold"/>
              <a:ea typeface="Open Sans SemiBold"/>
              <a:cs typeface="Open Sans SemiBold"/>
              <a:sym typeface="Open Sans SemiBold"/>
            </a:endParaRPr>
          </a:p>
        </p:txBody>
      </p:sp>
      <p:sp>
        <p:nvSpPr>
          <p:cNvPr id="247" name="Google Shape;247;p54"/>
          <p:cNvSpPr/>
          <p:nvPr/>
        </p:nvSpPr>
        <p:spPr>
          <a:xfrm>
            <a:off x="6016734" y="2078017"/>
            <a:ext cx="77700" cy="77700"/>
          </a:xfrm>
          <a:prstGeom prst="ellipse">
            <a:avLst/>
          </a:prstGeom>
          <a:solidFill>
            <a:srgbClr val="62AF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8" name="Google Shape;248;p54"/>
          <p:cNvCxnSpPr/>
          <p:nvPr/>
        </p:nvCxnSpPr>
        <p:spPr>
          <a:xfrm>
            <a:off x="4786629" y="1891264"/>
            <a:ext cx="0" cy="2309100"/>
          </a:xfrm>
          <a:prstGeom prst="straightConnector1">
            <a:avLst/>
          </a:prstGeom>
          <a:noFill/>
          <a:ln cap="flat" cmpd="sng" w="9525">
            <a:solidFill>
              <a:srgbClr val="E7E6E6"/>
            </a:solidFill>
            <a:prstDash val="solid"/>
            <a:round/>
            <a:headEnd len="med" w="med" type="none"/>
            <a:tailEnd len="med" w="med" type="none"/>
          </a:ln>
        </p:spPr>
      </p:cxnSp>
      <p:cxnSp>
        <p:nvCxnSpPr>
          <p:cNvPr id="249" name="Google Shape;249;p54"/>
          <p:cNvCxnSpPr/>
          <p:nvPr/>
        </p:nvCxnSpPr>
        <p:spPr>
          <a:xfrm>
            <a:off x="5849695" y="1891264"/>
            <a:ext cx="0" cy="2309100"/>
          </a:xfrm>
          <a:prstGeom prst="straightConnector1">
            <a:avLst/>
          </a:prstGeom>
          <a:noFill/>
          <a:ln cap="flat" cmpd="sng" w="9525">
            <a:solidFill>
              <a:srgbClr val="E7E6E6"/>
            </a:solidFill>
            <a:prstDash val="solid"/>
            <a:round/>
            <a:headEnd len="med" w="med" type="none"/>
            <a:tailEnd len="med" w="med" type="none"/>
          </a:ln>
        </p:spPr>
      </p:cxnSp>
      <p:cxnSp>
        <p:nvCxnSpPr>
          <p:cNvPr id="250" name="Google Shape;250;p54"/>
          <p:cNvCxnSpPr/>
          <p:nvPr/>
        </p:nvCxnSpPr>
        <p:spPr>
          <a:xfrm rot="10800000">
            <a:off x="3723841" y="2337838"/>
            <a:ext cx="3182700" cy="0"/>
          </a:xfrm>
          <a:prstGeom prst="straightConnector1">
            <a:avLst/>
          </a:prstGeom>
          <a:noFill/>
          <a:ln cap="flat" cmpd="sng" w="9525">
            <a:solidFill>
              <a:srgbClr val="E7E6E6"/>
            </a:solidFill>
            <a:prstDash val="solid"/>
            <a:round/>
            <a:headEnd len="med" w="med" type="none"/>
            <a:tailEnd len="med" w="med" type="none"/>
          </a:ln>
        </p:spPr>
      </p:cxnSp>
      <p:cxnSp>
        <p:nvCxnSpPr>
          <p:cNvPr id="251" name="Google Shape;251;p54"/>
          <p:cNvCxnSpPr/>
          <p:nvPr/>
        </p:nvCxnSpPr>
        <p:spPr>
          <a:xfrm rot="10800000">
            <a:off x="2458675" y="3282862"/>
            <a:ext cx="4453200" cy="0"/>
          </a:xfrm>
          <a:prstGeom prst="straightConnector1">
            <a:avLst/>
          </a:prstGeom>
          <a:noFill/>
          <a:ln cap="flat" cmpd="sng" w="9525">
            <a:solidFill>
              <a:srgbClr val="E7E6E6"/>
            </a:solidFill>
            <a:prstDash val="solid"/>
            <a:round/>
            <a:headEnd len="med" w="med" type="none"/>
            <a:tailEnd len="med" w="med" type="none"/>
          </a:ln>
        </p:spPr>
      </p:cxnSp>
      <p:cxnSp>
        <p:nvCxnSpPr>
          <p:cNvPr id="252" name="Google Shape;252;p54"/>
          <p:cNvCxnSpPr/>
          <p:nvPr/>
        </p:nvCxnSpPr>
        <p:spPr>
          <a:xfrm rot="10800000">
            <a:off x="2458675" y="3734788"/>
            <a:ext cx="4453200" cy="0"/>
          </a:xfrm>
          <a:prstGeom prst="straightConnector1">
            <a:avLst/>
          </a:prstGeom>
          <a:noFill/>
          <a:ln cap="flat" cmpd="sng" w="9525">
            <a:solidFill>
              <a:srgbClr val="E7E6E6"/>
            </a:solidFill>
            <a:prstDash val="solid"/>
            <a:round/>
            <a:headEnd len="med" w="med" type="none"/>
            <a:tailEnd len="med" w="med" type="none"/>
          </a:ln>
        </p:spPr>
      </p:cxnSp>
      <p:grpSp>
        <p:nvGrpSpPr>
          <p:cNvPr id="253" name="Google Shape;253;p54"/>
          <p:cNvGrpSpPr/>
          <p:nvPr/>
        </p:nvGrpSpPr>
        <p:grpSpPr>
          <a:xfrm>
            <a:off x="3723699" y="1472863"/>
            <a:ext cx="3183760" cy="364200"/>
            <a:chOff x="4436675" y="1203144"/>
            <a:chExt cx="4104900" cy="364200"/>
          </a:xfrm>
        </p:grpSpPr>
        <p:sp>
          <p:nvSpPr>
            <p:cNvPr id="254" name="Google Shape;254;p54"/>
            <p:cNvSpPr/>
            <p:nvPr/>
          </p:nvSpPr>
          <p:spPr>
            <a:xfrm>
              <a:off x="4436675" y="1203144"/>
              <a:ext cx="4104900" cy="364200"/>
            </a:xfrm>
            <a:prstGeom prst="roundRect">
              <a:avLst>
                <a:gd fmla="val 5656" name="adj"/>
              </a:avLst>
            </a:prstGeom>
            <a:solidFill>
              <a:srgbClr val="FFFFFF"/>
            </a:solidFill>
            <a:ln cap="flat" cmpd="sng" w="9525">
              <a:solidFill>
                <a:srgbClr val="E7E6E6"/>
              </a:solidFill>
              <a:prstDash val="solid"/>
              <a:round/>
              <a:headEnd len="sm" w="sm" type="none"/>
              <a:tailEnd len="sm" w="sm" type="none"/>
            </a:ln>
            <a:effectLst>
              <a:outerShdw blurRad="57150" rotWithShape="0" algn="bl" dir="5400000" dist="19050">
                <a:srgbClr val="000000">
                  <a:alpha val="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FFFFFF"/>
                </a:solidFill>
                <a:latin typeface="Open Sans SemiBold"/>
                <a:ea typeface="Open Sans SemiBold"/>
                <a:cs typeface="Open Sans SemiBold"/>
                <a:sym typeface="Open Sans SemiBold"/>
              </a:endParaRPr>
            </a:p>
          </p:txBody>
        </p:sp>
        <p:sp>
          <p:nvSpPr>
            <p:cNvPr id="255" name="Google Shape;255;p54"/>
            <p:cNvSpPr/>
            <p:nvPr/>
          </p:nvSpPr>
          <p:spPr>
            <a:xfrm>
              <a:off x="4512664" y="1303203"/>
              <a:ext cx="3951900" cy="160500"/>
            </a:xfrm>
            <a:prstGeom prst="roundRect">
              <a:avLst>
                <a:gd fmla="val 50000" name="adj"/>
              </a:avLst>
            </a:prstGeom>
            <a:gradFill>
              <a:gsLst>
                <a:gs pos="0">
                  <a:srgbClr val="EFEFEF"/>
                </a:gs>
                <a:gs pos="7000">
                  <a:srgbClr val="CCCCCC"/>
                </a:gs>
                <a:gs pos="47000">
                  <a:srgbClr val="3A86FF"/>
                </a:gs>
                <a:gs pos="100000">
                  <a:srgbClr val="3A86FF"/>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56" name="Google Shape;256;p54"/>
            <p:cNvSpPr/>
            <p:nvPr/>
          </p:nvSpPr>
          <p:spPr>
            <a:xfrm>
              <a:off x="4530616" y="1226422"/>
              <a:ext cx="274200" cy="274200"/>
            </a:xfrm>
            <a:prstGeom prst="ellipse">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300">
                  <a:solidFill>
                    <a:srgbClr val="1A2538"/>
                  </a:solidFill>
                  <a:latin typeface="DM Sans"/>
                  <a:ea typeface="DM Sans"/>
                  <a:cs typeface="DM Sans"/>
                  <a:sym typeface="DM Sans"/>
                </a:rPr>
                <a:t>-</a:t>
              </a:r>
              <a:endParaRPr b="1" sz="1100">
                <a:solidFill>
                  <a:srgbClr val="1A2538"/>
                </a:solidFill>
                <a:latin typeface="DM Sans"/>
                <a:ea typeface="DM Sans"/>
                <a:cs typeface="DM Sans"/>
                <a:sym typeface="DM Sans"/>
              </a:endParaRPr>
            </a:p>
          </p:txBody>
        </p:sp>
        <p:sp>
          <p:nvSpPr>
            <p:cNvPr id="257" name="Google Shape;257;p54"/>
            <p:cNvSpPr/>
            <p:nvPr/>
          </p:nvSpPr>
          <p:spPr>
            <a:xfrm>
              <a:off x="8190323" y="1228817"/>
              <a:ext cx="274200" cy="274200"/>
            </a:xfrm>
            <a:prstGeom prst="ellipse">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300">
                  <a:solidFill>
                    <a:srgbClr val="FFFFFF"/>
                  </a:solidFill>
                  <a:latin typeface="DM Sans"/>
                  <a:ea typeface="DM Sans"/>
                  <a:cs typeface="DM Sans"/>
                  <a:sym typeface="DM Sans"/>
                </a:rPr>
                <a:t>+</a:t>
              </a:r>
              <a:endParaRPr b="1" sz="1100">
                <a:solidFill>
                  <a:srgbClr val="FFFFFF"/>
                </a:solidFill>
                <a:latin typeface="DM Sans"/>
                <a:ea typeface="DM Sans"/>
                <a:cs typeface="DM Sans"/>
                <a:sym typeface="DM Sans"/>
              </a:endParaRPr>
            </a:p>
          </p:txBody>
        </p:sp>
      </p:grpSp>
      <p:pic>
        <p:nvPicPr>
          <p:cNvPr id="258" name="Google Shape;258;p54"/>
          <p:cNvPicPr preferRelativeResize="0"/>
          <p:nvPr/>
        </p:nvPicPr>
        <p:blipFill rotWithShape="1">
          <a:blip r:embed="rId3">
            <a:alphaModFix/>
          </a:blip>
          <a:srcRect b="24291" l="21549" r="22665" t="19594"/>
          <a:stretch/>
        </p:blipFill>
        <p:spPr>
          <a:xfrm>
            <a:off x="4178279" y="3423979"/>
            <a:ext cx="155830" cy="156750"/>
          </a:xfrm>
          <a:prstGeom prst="rect">
            <a:avLst/>
          </a:prstGeom>
          <a:noFill/>
          <a:ln>
            <a:noFill/>
          </a:ln>
        </p:spPr>
      </p:pic>
      <p:pic>
        <p:nvPicPr>
          <p:cNvPr id="259" name="Google Shape;259;p54"/>
          <p:cNvPicPr preferRelativeResize="0"/>
          <p:nvPr/>
        </p:nvPicPr>
        <p:blipFill rotWithShape="1">
          <a:blip r:embed="rId4">
            <a:alphaModFix/>
          </a:blip>
          <a:srcRect b="25475" l="22671" r="22660" t="19855"/>
          <a:stretch/>
        </p:blipFill>
        <p:spPr>
          <a:xfrm>
            <a:off x="6266963" y="2503575"/>
            <a:ext cx="155825" cy="155825"/>
          </a:xfrm>
          <a:prstGeom prst="rect">
            <a:avLst/>
          </a:prstGeom>
          <a:noFill/>
          <a:ln>
            <a:noFill/>
          </a:ln>
        </p:spPr>
      </p:pic>
      <p:pic>
        <p:nvPicPr>
          <p:cNvPr id="260" name="Google Shape;260;p54"/>
          <p:cNvPicPr preferRelativeResize="0"/>
          <p:nvPr/>
        </p:nvPicPr>
        <p:blipFill rotWithShape="1">
          <a:blip r:embed="rId4">
            <a:alphaModFix/>
          </a:blip>
          <a:srcRect b="25475" l="22671" r="22660" t="19855"/>
          <a:stretch/>
        </p:blipFill>
        <p:spPr>
          <a:xfrm>
            <a:off x="6266963" y="2957955"/>
            <a:ext cx="155825" cy="155825"/>
          </a:xfrm>
          <a:prstGeom prst="rect">
            <a:avLst/>
          </a:prstGeom>
          <a:noFill/>
          <a:ln>
            <a:noFill/>
          </a:ln>
        </p:spPr>
      </p:pic>
      <p:pic>
        <p:nvPicPr>
          <p:cNvPr id="261" name="Google Shape;261;p54"/>
          <p:cNvPicPr preferRelativeResize="0"/>
          <p:nvPr/>
        </p:nvPicPr>
        <p:blipFill rotWithShape="1">
          <a:blip r:embed="rId4">
            <a:alphaModFix/>
          </a:blip>
          <a:srcRect b="25475" l="22671" r="22660" t="19855"/>
          <a:stretch/>
        </p:blipFill>
        <p:spPr>
          <a:xfrm>
            <a:off x="6266963" y="3424442"/>
            <a:ext cx="155825" cy="155825"/>
          </a:xfrm>
          <a:prstGeom prst="rect">
            <a:avLst/>
          </a:prstGeom>
          <a:noFill/>
          <a:ln>
            <a:noFill/>
          </a:ln>
        </p:spPr>
      </p:pic>
      <p:sp>
        <p:nvSpPr>
          <p:cNvPr id="262" name="Google Shape;262;p54"/>
          <p:cNvSpPr txBox="1"/>
          <p:nvPr/>
        </p:nvSpPr>
        <p:spPr>
          <a:xfrm>
            <a:off x="2105611" y="2416808"/>
            <a:ext cx="1539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solidFill>
                <a:srgbClr val="1A2538"/>
              </a:solidFill>
              <a:latin typeface="Open Sans"/>
              <a:ea typeface="Open Sans"/>
              <a:cs typeface="Open Sans"/>
              <a:sym typeface="Open Sans"/>
            </a:endParaRPr>
          </a:p>
        </p:txBody>
      </p:sp>
      <p:sp>
        <p:nvSpPr>
          <p:cNvPr id="263" name="Google Shape;263;p54"/>
          <p:cNvSpPr txBox="1"/>
          <p:nvPr/>
        </p:nvSpPr>
        <p:spPr>
          <a:xfrm>
            <a:off x="2585682" y="2419938"/>
            <a:ext cx="1059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1A2538"/>
                </a:solidFill>
                <a:latin typeface="Open Sans"/>
                <a:ea typeface="Open Sans"/>
                <a:cs typeface="Open Sans"/>
                <a:sym typeface="Open Sans"/>
              </a:rPr>
              <a:t>eSigning</a:t>
            </a:r>
            <a:endParaRPr sz="900">
              <a:solidFill>
                <a:srgbClr val="1A2538"/>
              </a:solidFill>
              <a:latin typeface="Open Sans"/>
              <a:ea typeface="Open Sans"/>
              <a:cs typeface="Open Sans"/>
              <a:sym typeface="Open Sans"/>
            </a:endParaRPr>
          </a:p>
        </p:txBody>
      </p:sp>
      <p:sp>
        <p:nvSpPr>
          <p:cNvPr id="264" name="Google Shape;264;p54"/>
          <p:cNvSpPr txBox="1"/>
          <p:nvPr/>
        </p:nvSpPr>
        <p:spPr>
          <a:xfrm>
            <a:off x="2585677" y="2874313"/>
            <a:ext cx="4173300" cy="323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dk2"/>
                </a:solidFill>
                <a:latin typeface="Open Sans"/>
                <a:ea typeface="Open Sans"/>
                <a:cs typeface="Open Sans"/>
                <a:sym typeface="Open Sans"/>
              </a:rPr>
              <a:t>eNote</a:t>
            </a:r>
            <a:endParaRPr b="1" sz="900">
              <a:solidFill>
                <a:schemeClr val="dk2"/>
              </a:solidFill>
              <a:latin typeface="Open Sans"/>
              <a:ea typeface="Open Sans"/>
              <a:cs typeface="Open Sans"/>
              <a:sym typeface="Open Sans"/>
            </a:endParaRPr>
          </a:p>
        </p:txBody>
      </p:sp>
      <p:sp>
        <p:nvSpPr>
          <p:cNvPr id="265" name="Google Shape;265;p54"/>
          <p:cNvSpPr txBox="1"/>
          <p:nvPr/>
        </p:nvSpPr>
        <p:spPr>
          <a:xfrm>
            <a:off x="2585674" y="3340804"/>
            <a:ext cx="1059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1A2538"/>
                </a:solidFill>
                <a:latin typeface="Open Sans"/>
                <a:ea typeface="Open Sans"/>
                <a:cs typeface="Open Sans"/>
                <a:sym typeface="Open Sans"/>
              </a:rPr>
              <a:t>eNotarization</a:t>
            </a:r>
            <a:endParaRPr sz="900">
              <a:solidFill>
                <a:srgbClr val="1A2538"/>
              </a:solidFill>
              <a:latin typeface="Open Sans"/>
              <a:ea typeface="Open Sans"/>
              <a:cs typeface="Open Sans"/>
              <a:sym typeface="Open Sans"/>
            </a:endParaRPr>
          </a:p>
        </p:txBody>
      </p:sp>
      <p:cxnSp>
        <p:nvCxnSpPr>
          <p:cNvPr id="266" name="Google Shape;266;p54"/>
          <p:cNvCxnSpPr/>
          <p:nvPr/>
        </p:nvCxnSpPr>
        <p:spPr>
          <a:xfrm rot="10800000">
            <a:off x="2458675" y="2788863"/>
            <a:ext cx="4453200" cy="0"/>
          </a:xfrm>
          <a:prstGeom prst="straightConnector1">
            <a:avLst/>
          </a:prstGeom>
          <a:noFill/>
          <a:ln cap="flat" cmpd="sng" w="9525">
            <a:solidFill>
              <a:srgbClr val="E7E6E6"/>
            </a:solidFill>
            <a:prstDash val="solid"/>
            <a:round/>
            <a:headEnd len="med" w="med" type="none"/>
            <a:tailEnd len="med" w="med" type="none"/>
          </a:ln>
        </p:spPr>
      </p:cxnSp>
      <p:sp>
        <p:nvSpPr>
          <p:cNvPr id="267" name="Google Shape;267;p54"/>
          <p:cNvSpPr txBox="1"/>
          <p:nvPr/>
        </p:nvSpPr>
        <p:spPr>
          <a:xfrm>
            <a:off x="2585674" y="3806662"/>
            <a:ext cx="1059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1A2538"/>
                </a:solidFill>
                <a:latin typeface="Open Sans"/>
                <a:ea typeface="Open Sans"/>
                <a:cs typeface="Open Sans"/>
                <a:sym typeface="Open Sans"/>
              </a:rPr>
              <a:t>eRecording</a:t>
            </a:r>
            <a:endParaRPr sz="900">
              <a:solidFill>
                <a:srgbClr val="1A2538"/>
              </a:solidFill>
              <a:latin typeface="Open Sans"/>
              <a:ea typeface="Open Sans"/>
              <a:cs typeface="Open Sans"/>
              <a:sym typeface="Open Sans"/>
            </a:endParaRPr>
          </a:p>
        </p:txBody>
      </p:sp>
      <p:pic>
        <p:nvPicPr>
          <p:cNvPr id="268" name="Google Shape;268;p54"/>
          <p:cNvPicPr preferRelativeResize="0"/>
          <p:nvPr/>
        </p:nvPicPr>
        <p:blipFill rotWithShape="1">
          <a:blip r:embed="rId3">
            <a:alphaModFix/>
          </a:blip>
          <a:srcRect b="24291" l="21549" r="22665" t="19594"/>
          <a:stretch/>
        </p:blipFill>
        <p:spPr>
          <a:xfrm>
            <a:off x="4178279" y="3889837"/>
            <a:ext cx="155830" cy="156750"/>
          </a:xfrm>
          <a:prstGeom prst="rect">
            <a:avLst/>
          </a:prstGeom>
          <a:noFill/>
          <a:ln>
            <a:noFill/>
          </a:ln>
        </p:spPr>
      </p:pic>
      <p:pic>
        <p:nvPicPr>
          <p:cNvPr id="269" name="Google Shape;269;p54"/>
          <p:cNvPicPr preferRelativeResize="0"/>
          <p:nvPr/>
        </p:nvPicPr>
        <p:blipFill rotWithShape="1">
          <a:blip r:embed="rId4">
            <a:alphaModFix/>
          </a:blip>
          <a:srcRect b="25475" l="22671" r="22660" t="19855"/>
          <a:stretch/>
        </p:blipFill>
        <p:spPr>
          <a:xfrm>
            <a:off x="6266963" y="3890300"/>
            <a:ext cx="155825" cy="155825"/>
          </a:xfrm>
          <a:prstGeom prst="rect">
            <a:avLst/>
          </a:prstGeom>
          <a:noFill/>
          <a:ln>
            <a:noFill/>
          </a:ln>
        </p:spPr>
      </p:pic>
      <p:pic>
        <p:nvPicPr>
          <p:cNvPr id="270" name="Google Shape;270;p54"/>
          <p:cNvPicPr preferRelativeResize="0"/>
          <p:nvPr/>
        </p:nvPicPr>
        <p:blipFill rotWithShape="1">
          <a:blip r:embed="rId3">
            <a:alphaModFix/>
          </a:blip>
          <a:srcRect b="24291" l="21549" r="22665" t="19594"/>
          <a:stretch/>
        </p:blipFill>
        <p:spPr>
          <a:xfrm>
            <a:off x="4178279" y="2503113"/>
            <a:ext cx="155830" cy="156750"/>
          </a:xfrm>
          <a:prstGeom prst="rect">
            <a:avLst/>
          </a:prstGeom>
          <a:noFill/>
          <a:ln>
            <a:noFill/>
          </a:ln>
        </p:spPr>
      </p:pic>
      <p:pic>
        <p:nvPicPr>
          <p:cNvPr id="271" name="Google Shape;271;p54"/>
          <p:cNvPicPr preferRelativeResize="0"/>
          <p:nvPr/>
        </p:nvPicPr>
        <p:blipFill rotWithShape="1">
          <a:blip r:embed="rId3">
            <a:alphaModFix/>
          </a:blip>
          <a:srcRect b="24291" l="21549" r="22665" t="19594"/>
          <a:stretch/>
        </p:blipFill>
        <p:spPr>
          <a:xfrm>
            <a:off x="4178279" y="2957492"/>
            <a:ext cx="155830" cy="156750"/>
          </a:xfrm>
          <a:prstGeom prst="rect">
            <a:avLst/>
          </a:prstGeom>
          <a:noFill/>
          <a:ln>
            <a:noFill/>
          </a:ln>
        </p:spPr>
      </p:pic>
      <p:pic>
        <p:nvPicPr>
          <p:cNvPr id="272" name="Google Shape;272;p54"/>
          <p:cNvPicPr preferRelativeResize="0"/>
          <p:nvPr/>
        </p:nvPicPr>
        <p:blipFill rotWithShape="1">
          <a:blip r:embed="rId4">
            <a:alphaModFix/>
          </a:blip>
          <a:srcRect b="25475" l="22671" r="22660" t="19855"/>
          <a:stretch/>
        </p:blipFill>
        <p:spPr>
          <a:xfrm>
            <a:off x="5276421" y="2503575"/>
            <a:ext cx="155825" cy="155825"/>
          </a:xfrm>
          <a:prstGeom prst="rect">
            <a:avLst/>
          </a:prstGeom>
          <a:noFill/>
          <a:ln>
            <a:noFill/>
          </a:ln>
        </p:spPr>
      </p:pic>
      <p:grpSp>
        <p:nvGrpSpPr>
          <p:cNvPr id="273" name="Google Shape;273;p54"/>
          <p:cNvGrpSpPr/>
          <p:nvPr/>
        </p:nvGrpSpPr>
        <p:grpSpPr>
          <a:xfrm>
            <a:off x="5106826" y="3810988"/>
            <a:ext cx="495018" cy="323100"/>
            <a:chOff x="6830863" y="3524875"/>
            <a:chExt cx="495018" cy="323100"/>
          </a:xfrm>
        </p:grpSpPr>
        <p:pic>
          <p:nvPicPr>
            <p:cNvPr id="274" name="Google Shape;274;p54"/>
            <p:cNvPicPr preferRelativeResize="0"/>
            <p:nvPr/>
          </p:nvPicPr>
          <p:blipFill rotWithShape="1">
            <a:blip r:embed="rId3">
              <a:alphaModFix/>
            </a:blip>
            <a:srcRect b="24291" l="21549" r="22665" t="19594"/>
            <a:stretch/>
          </p:blipFill>
          <p:spPr>
            <a:xfrm>
              <a:off x="6830863" y="3603725"/>
              <a:ext cx="155830" cy="156750"/>
            </a:xfrm>
            <a:prstGeom prst="rect">
              <a:avLst/>
            </a:prstGeom>
            <a:noFill/>
            <a:ln>
              <a:noFill/>
            </a:ln>
          </p:spPr>
        </p:pic>
        <p:pic>
          <p:nvPicPr>
            <p:cNvPr id="275" name="Google Shape;275;p54"/>
            <p:cNvPicPr preferRelativeResize="0"/>
            <p:nvPr/>
          </p:nvPicPr>
          <p:blipFill rotWithShape="1">
            <a:blip r:embed="rId4">
              <a:alphaModFix/>
            </a:blip>
            <a:srcRect b="25475" l="22671" r="22660" t="19855"/>
            <a:stretch/>
          </p:blipFill>
          <p:spPr>
            <a:xfrm>
              <a:off x="7170057" y="3604187"/>
              <a:ext cx="155825" cy="155825"/>
            </a:xfrm>
            <a:prstGeom prst="rect">
              <a:avLst/>
            </a:prstGeom>
            <a:noFill/>
            <a:ln>
              <a:noFill/>
            </a:ln>
          </p:spPr>
        </p:pic>
        <p:sp>
          <p:nvSpPr>
            <p:cNvPr id="276" name="Google Shape;276;p54"/>
            <p:cNvSpPr txBox="1"/>
            <p:nvPr/>
          </p:nvSpPr>
          <p:spPr>
            <a:xfrm>
              <a:off x="6964525" y="3524875"/>
              <a:ext cx="214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1A2538"/>
                  </a:solidFill>
                  <a:latin typeface="Open Sans"/>
                  <a:ea typeface="Open Sans"/>
                  <a:cs typeface="Open Sans"/>
                  <a:sym typeface="Open Sans"/>
                </a:rPr>
                <a:t>/</a:t>
              </a:r>
              <a:endParaRPr sz="900">
                <a:solidFill>
                  <a:srgbClr val="1A2538"/>
                </a:solidFill>
                <a:latin typeface="Open Sans"/>
                <a:ea typeface="Open Sans"/>
                <a:cs typeface="Open Sans"/>
                <a:sym typeface="Open Sans"/>
              </a:endParaRPr>
            </a:p>
          </p:txBody>
        </p:sp>
      </p:grpSp>
      <p:grpSp>
        <p:nvGrpSpPr>
          <p:cNvPr id="277" name="Google Shape;277;p54"/>
          <p:cNvGrpSpPr/>
          <p:nvPr/>
        </p:nvGrpSpPr>
        <p:grpSpPr>
          <a:xfrm>
            <a:off x="5106826" y="3347275"/>
            <a:ext cx="495018" cy="323100"/>
            <a:chOff x="6830863" y="3524875"/>
            <a:chExt cx="495018" cy="323100"/>
          </a:xfrm>
        </p:grpSpPr>
        <p:pic>
          <p:nvPicPr>
            <p:cNvPr id="278" name="Google Shape;278;p54"/>
            <p:cNvPicPr preferRelativeResize="0"/>
            <p:nvPr/>
          </p:nvPicPr>
          <p:blipFill rotWithShape="1">
            <a:blip r:embed="rId3">
              <a:alphaModFix/>
            </a:blip>
            <a:srcRect b="24291" l="21549" r="22665" t="19594"/>
            <a:stretch/>
          </p:blipFill>
          <p:spPr>
            <a:xfrm>
              <a:off x="6830863" y="3603725"/>
              <a:ext cx="155830" cy="156750"/>
            </a:xfrm>
            <a:prstGeom prst="rect">
              <a:avLst/>
            </a:prstGeom>
            <a:noFill/>
            <a:ln>
              <a:noFill/>
            </a:ln>
          </p:spPr>
        </p:pic>
        <p:pic>
          <p:nvPicPr>
            <p:cNvPr id="279" name="Google Shape;279;p54"/>
            <p:cNvPicPr preferRelativeResize="0"/>
            <p:nvPr/>
          </p:nvPicPr>
          <p:blipFill rotWithShape="1">
            <a:blip r:embed="rId4">
              <a:alphaModFix/>
            </a:blip>
            <a:srcRect b="25475" l="22671" r="22660" t="19855"/>
            <a:stretch/>
          </p:blipFill>
          <p:spPr>
            <a:xfrm>
              <a:off x="7170057" y="3604187"/>
              <a:ext cx="155825" cy="155825"/>
            </a:xfrm>
            <a:prstGeom prst="rect">
              <a:avLst/>
            </a:prstGeom>
            <a:noFill/>
            <a:ln>
              <a:noFill/>
            </a:ln>
          </p:spPr>
        </p:pic>
        <p:sp>
          <p:nvSpPr>
            <p:cNvPr id="280" name="Google Shape;280;p54"/>
            <p:cNvSpPr txBox="1"/>
            <p:nvPr/>
          </p:nvSpPr>
          <p:spPr>
            <a:xfrm>
              <a:off x="6964525" y="3524875"/>
              <a:ext cx="214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1A2538"/>
                  </a:solidFill>
                  <a:latin typeface="Open Sans"/>
                  <a:ea typeface="Open Sans"/>
                  <a:cs typeface="Open Sans"/>
                  <a:sym typeface="Open Sans"/>
                </a:rPr>
                <a:t>/</a:t>
              </a:r>
              <a:endParaRPr sz="900">
                <a:solidFill>
                  <a:srgbClr val="1A2538"/>
                </a:solidFill>
                <a:latin typeface="Open Sans"/>
                <a:ea typeface="Open Sans"/>
                <a:cs typeface="Open Sans"/>
                <a:sym typeface="Open Sans"/>
              </a:endParaRPr>
            </a:p>
          </p:txBody>
        </p:sp>
      </p:grpSp>
      <p:grpSp>
        <p:nvGrpSpPr>
          <p:cNvPr id="281" name="Google Shape;281;p54"/>
          <p:cNvGrpSpPr/>
          <p:nvPr/>
        </p:nvGrpSpPr>
        <p:grpSpPr>
          <a:xfrm>
            <a:off x="5106826" y="2874300"/>
            <a:ext cx="495018" cy="323100"/>
            <a:chOff x="6830863" y="3524875"/>
            <a:chExt cx="495018" cy="323100"/>
          </a:xfrm>
        </p:grpSpPr>
        <p:pic>
          <p:nvPicPr>
            <p:cNvPr id="282" name="Google Shape;282;p54"/>
            <p:cNvPicPr preferRelativeResize="0"/>
            <p:nvPr/>
          </p:nvPicPr>
          <p:blipFill rotWithShape="1">
            <a:blip r:embed="rId3">
              <a:alphaModFix/>
            </a:blip>
            <a:srcRect b="24291" l="21549" r="22665" t="19594"/>
            <a:stretch/>
          </p:blipFill>
          <p:spPr>
            <a:xfrm>
              <a:off x="6830863" y="3603725"/>
              <a:ext cx="155830" cy="156750"/>
            </a:xfrm>
            <a:prstGeom prst="rect">
              <a:avLst/>
            </a:prstGeom>
            <a:noFill/>
            <a:ln>
              <a:noFill/>
            </a:ln>
          </p:spPr>
        </p:pic>
        <p:pic>
          <p:nvPicPr>
            <p:cNvPr id="283" name="Google Shape;283;p54"/>
            <p:cNvPicPr preferRelativeResize="0"/>
            <p:nvPr/>
          </p:nvPicPr>
          <p:blipFill rotWithShape="1">
            <a:blip r:embed="rId4">
              <a:alphaModFix/>
            </a:blip>
            <a:srcRect b="25475" l="22671" r="22660" t="19855"/>
            <a:stretch/>
          </p:blipFill>
          <p:spPr>
            <a:xfrm>
              <a:off x="7170057" y="3604187"/>
              <a:ext cx="155825" cy="155825"/>
            </a:xfrm>
            <a:prstGeom prst="rect">
              <a:avLst/>
            </a:prstGeom>
            <a:noFill/>
            <a:ln>
              <a:noFill/>
            </a:ln>
          </p:spPr>
        </p:pic>
        <p:sp>
          <p:nvSpPr>
            <p:cNvPr id="284" name="Google Shape;284;p54"/>
            <p:cNvSpPr txBox="1"/>
            <p:nvPr/>
          </p:nvSpPr>
          <p:spPr>
            <a:xfrm>
              <a:off x="6964525" y="3524875"/>
              <a:ext cx="214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1A2538"/>
                  </a:solidFill>
                  <a:latin typeface="Open Sans"/>
                  <a:ea typeface="Open Sans"/>
                  <a:cs typeface="Open Sans"/>
                  <a:sym typeface="Open Sans"/>
                </a:rPr>
                <a:t>/</a:t>
              </a:r>
              <a:endParaRPr sz="900">
                <a:solidFill>
                  <a:srgbClr val="1A2538"/>
                </a:solidFill>
                <a:latin typeface="Open Sans"/>
                <a:ea typeface="Open Sans"/>
                <a:cs typeface="Open Sans"/>
                <a:sym typeface="Open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5"/>
          <p:cNvSpPr/>
          <p:nvPr/>
        </p:nvSpPr>
        <p:spPr>
          <a:xfrm>
            <a:off x="720700" y="2251700"/>
            <a:ext cx="8159400" cy="2388300"/>
          </a:xfrm>
          <a:prstGeom prst="roundRect">
            <a:avLst>
              <a:gd fmla="val 16667" name="adj"/>
            </a:avLst>
          </a:prstGeom>
          <a:noFill/>
          <a:ln cap="flat" cmpd="sng" w="19050">
            <a:solidFill>
              <a:srgbClr val="3A86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5"/>
          <p:cNvSpPr txBox="1"/>
          <p:nvPr/>
        </p:nvSpPr>
        <p:spPr>
          <a:xfrm>
            <a:off x="421050" y="503500"/>
            <a:ext cx="8520600" cy="5727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Open Sans"/>
                <a:ea typeface="Open Sans"/>
                <a:cs typeface="Open Sans"/>
                <a:sym typeface="Open Sans"/>
              </a:rPr>
              <a:t>Accelerating eMortgages benefits all parties</a:t>
            </a:r>
            <a:endParaRPr b="1" sz="2200">
              <a:solidFill>
                <a:schemeClr val="lt1"/>
              </a:solidFill>
              <a:latin typeface="Open Sans"/>
              <a:ea typeface="Open Sans"/>
              <a:cs typeface="Open Sans"/>
              <a:sym typeface="Open Sans"/>
            </a:endParaRPr>
          </a:p>
        </p:txBody>
      </p:sp>
      <p:sp>
        <p:nvSpPr>
          <p:cNvPr id="291" name="Google Shape;291;p55"/>
          <p:cNvSpPr/>
          <p:nvPr/>
        </p:nvSpPr>
        <p:spPr>
          <a:xfrm>
            <a:off x="3405634" y="1417793"/>
            <a:ext cx="2221200" cy="623400"/>
          </a:xfrm>
          <a:prstGeom prst="roundRect">
            <a:avLst>
              <a:gd fmla="val 2258" name="adj"/>
            </a:avLst>
          </a:prstGeom>
          <a:solidFill>
            <a:srgbClr val="FCFDFF"/>
          </a:solidFill>
          <a:ln>
            <a:noFill/>
          </a:ln>
          <a:effectLst>
            <a:outerShdw blurRad="57150" rotWithShape="0" algn="bl" dir="5400000" dist="19050">
              <a:srgbClr val="000000">
                <a:alpha val="5000"/>
              </a:srgbClr>
            </a:outerShdw>
          </a:effectLst>
        </p:spPr>
        <p:txBody>
          <a:bodyPr anchorCtr="0" anchor="t" bIns="91425" lIns="91425" spcFirstLastPara="1" rIns="91425" wrap="square" tIns="91425">
            <a:noAutofit/>
          </a:bodyPr>
          <a:lstStyle/>
          <a:p>
            <a:pPr indent="-45720" lvl="0" marL="137160" rtl="0" algn="ctr">
              <a:spcBef>
                <a:spcPts val="0"/>
              </a:spcBef>
              <a:spcAft>
                <a:spcPts val="0"/>
              </a:spcAft>
              <a:buNone/>
            </a:pPr>
            <a:br>
              <a:rPr lang="en" sz="1200">
                <a:solidFill>
                  <a:srgbClr val="1A2538"/>
                </a:solidFill>
                <a:latin typeface="Open Sans"/>
                <a:ea typeface="Open Sans"/>
                <a:cs typeface="Open Sans"/>
                <a:sym typeface="Open Sans"/>
              </a:rPr>
            </a:br>
            <a:br>
              <a:rPr lang="en" sz="1200">
                <a:solidFill>
                  <a:srgbClr val="1A2538"/>
                </a:solidFill>
                <a:latin typeface="Open Sans"/>
                <a:ea typeface="Open Sans"/>
                <a:cs typeface="Open Sans"/>
                <a:sym typeface="Open Sans"/>
              </a:rPr>
            </a:b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p:txBody>
      </p:sp>
      <p:sp>
        <p:nvSpPr>
          <p:cNvPr id="292" name="Google Shape;292;p55"/>
          <p:cNvSpPr/>
          <p:nvPr/>
        </p:nvSpPr>
        <p:spPr>
          <a:xfrm>
            <a:off x="1332334" y="1417793"/>
            <a:ext cx="1920900" cy="623400"/>
          </a:xfrm>
          <a:prstGeom prst="roundRect">
            <a:avLst>
              <a:gd fmla="val 2258" name="adj"/>
            </a:avLst>
          </a:prstGeom>
          <a:solidFill>
            <a:srgbClr val="FCFDFF"/>
          </a:solidFill>
          <a:ln>
            <a:noFill/>
          </a:ln>
          <a:effectLst>
            <a:outerShdw blurRad="57150" rotWithShape="0" algn="bl" dir="5400000" dist="19050">
              <a:srgbClr val="000000">
                <a:alpha val="5000"/>
              </a:srgbClr>
            </a:outerShdw>
          </a:effectLst>
        </p:spPr>
        <p:txBody>
          <a:bodyPr anchorCtr="0" anchor="t" bIns="91425" lIns="91425" spcFirstLastPara="1" rIns="91425" wrap="square" tIns="91425">
            <a:noAutofit/>
          </a:bodyPr>
          <a:lstStyle/>
          <a:p>
            <a:pPr indent="-45720" lvl="0" marL="137160" rtl="0" algn="ctr">
              <a:spcBef>
                <a:spcPts val="0"/>
              </a:spcBef>
              <a:spcAft>
                <a:spcPts val="0"/>
              </a:spcAft>
              <a:buNone/>
            </a:pPr>
            <a:br>
              <a:rPr lang="en" sz="1200">
                <a:solidFill>
                  <a:srgbClr val="1A2538"/>
                </a:solidFill>
                <a:latin typeface="Open Sans"/>
                <a:ea typeface="Open Sans"/>
                <a:cs typeface="Open Sans"/>
                <a:sym typeface="Open Sans"/>
              </a:rPr>
            </a:br>
            <a:br>
              <a:rPr lang="en" sz="1200">
                <a:solidFill>
                  <a:srgbClr val="1A2538"/>
                </a:solidFill>
                <a:latin typeface="Open Sans"/>
                <a:ea typeface="Open Sans"/>
                <a:cs typeface="Open Sans"/>
                <a:sym typeface="Open Sans"/>
              </a:rPr>
            </a:b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p:txBody>
      </p:sp>
      <p:sp>
        <p:nvSpPr>
          <p:cNvPr id="293" name="Google Shape;293;p55"/>
          <p:cNvSpPr/>
          <p:nvPr/>
        </p:nvSpPr>
        <p:spPr>
          <a:xfrm>
            <a:off x="1204048" y="1080350"/>
            <a:ext cx="4260600" cy="333300"/>
          </a:xfrm>
          <a:prstGeom prst="roundRect">
            <a:avLst>
              <a:gd fmla="val 225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1. Lenders enhance customer experience</a:t>
            </a:r>
            <a:endParaRPr b="1" i="1" sz="1200">
              <a:solidFill>
                <a:schemeClr val="lt1"/>
              </a:solidFill>
              <a:latin typeface="Open Sans"/>
              <a:ea typeface="Open Sans"/>
              <a:cs typeface="Open Sans"/>
              <a:sym typeface="Open Sans"/>
            </a:endParaRPr>
          </a:p>
        </p:txBody>
      </p:sp>
      <p:sp>
        <p:nvSpPr>
          <p:cNvPr id="294" name="Google Shape;294;p55"/>
          <p:cNvSpPr txBox="1"/>
          <p:nvPr/>
        </p:nvSpPr>
        <p:spPr>
          <a:xfrm>
            <a:off x="5812861" y="1351548"/>
            <a:ext cx="27462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Open Sans"/>
                <a:ea typeface="Open Sans"/>
                <a:cs typeface="Open Sans"/>
                <a:sym typeface="Open Sans"/>
              </a:rPr>
              <a:t>“Borrowers talk about, </a:t>
            </a:r>
            <a:r>
              <a:rPr b="1" lang="en" sz="1000">
                <a:solidFill>
                  <a:schemeClr val="dk2"/>
                </a:solidFill>
                <a:latin typeface="Open Sans"/>
                <a:ea typeface="Open Sans"/>
                <a:cs typeface="Open Sans"/>
                <a:sym typeface="Open Sans"/>
              </a:rPr>
              <a:t>‘Wow, it was so easy to sign my documents…’</a:t>
            </a:r>
            <a:r>
              <a:rPr lang="en" sz="1000">
                <a:solidFill>
                  <a:schemeClr val="dk2"/>
                </a:solidFill>
                <a:latin typeface="Open Sans"/>
                <a:ea typeface="Open Sans"/>
                <a:cs typeface="Open Sans"/>
                <a:sym typeface="Open Sans"/>
              </a:rPr>
              <a:t>”</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lt1"/>
              </a:solidFill>
              <a:latin typeface="Open Sans"/>
              <a:ea typeface="Open Sans"/>
              <a:cs typeface="Open Sans"/>
              <a:sym typeface="Open Sans"/>
            </a:endParaRPr>
          </a:p>
          <a:p>
            <a:pPr indent="0" lvl="0" marL="0" rtl="0" algn="l">
              <a:spcBef>
                <a:spcPts val="0"/>
              </a:spcBef>
              <a:spcAft>
                <a:spcPts val="0"/>
              </a:spcAft>
              <a:buNone/>
            </a:pPr>
            <a:r>
              <a:rPr lang="en" sz="800">
                <a:solidFill>
                  <a:schemeClr val="lt1"/>
                </a:solidFill>
                <a:latin typeface="Open Sans"/>
                <a:ea typeface="Open Sans"/>
                <a:cs typeface="Open Sans"/>
                <a:sym typeface="Open Sans"/>
              </a:rPr>
              <a:t>Chief Digital Officer</a:t>
            </a:r>
            <a:endParaRPr b="1" i="1" sz="1000">
              <a:solidFill>
                <a:schemeClr val="lt1"/>
              </a:solidFill>
              <a:latin typeface="Open Sans"/>
              <a:ea typeface="Open Sans"/>
              <a:cs typeface="Open Sans"/>
              <a:sym typeface="Open Sans"/>
            </a:endParaRPr>
          </a:p>
        </p:txBody>
      </p:sp>
      <p:sp>
        <p:nvSpPr>
          <p:cNvPr id="295" name="Google Shape;295;p55"/>
          <p:cNvSpPr txBox="1"/>
          <p:nvPr/>
        </p:nvSpPr>
        <p:spPr>
          <a:xfrm>
            <a:off x="5822199" y="3584051"/>
            <a:ext cx="2658000" cy="8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Open Sans"/>
                <a:ea typeface="Open Sans"/>
                <a:cs typeface="Open Sans"/>
                <a:sym typeface="Open Sans"/>
              </a:rPr>
              <a:t>“[Immediate document delivery] leads to </a:t>
            </a:r>
            <a:r>
              <a:rPr b="1" lang="en" sz="1000">
                <a:solidFill>
                  <a:schemeClr val="dk2"/>
                </a:solidFill>
                <a:latin typeface="Open Sans"/>
                <a:ea typeface="Open Sans"/>
                <a:cs typeface="Open Sans"/>
                <a:sym typeface="Open Sans"/>
              </a:rPr>
              <a:t>less dwell time, quicker funding, and a better use of capital”</a:t>
            </a:r>
            <a:br>
              <a:rPr lang="en" sz="1000">
                <a:solidFill>
                  <a:schemeClr val="lt1"/>
                </a:solidFill>
                <a:latin typeface="Open Sans"/>
                <a:ea typeface="Open Sans"/>
                <a:cs typeface="Open Sans"/>
                <a:sym typeface="Open Sans"/>
              </a:rPr>
            </a:br>
            <a:endParaRPr sz="1000">
              <a:solidFill>
                <a:schemeClr val="lt1"/>
              </a:solidFill>
              <a:latin typeface="Open Sans"/>
              <a:ea typeface="Open Sans"/>
              <a:cs typeface="Open Sans"/>
              <a:sym typeface="Open Sans"/>
            </a:endParaRPr>
          </a:p>
          <a:p>
            <a:pPr indent="0" lvl="0" marL="0" rtl="0" algn="l">
              <a:spcBef>
                <a:spcPts val="0"/>
              </a:spcBef>
              <a:spcAft>
                <a:spcPts val="0"/>
              </a:spcAft>
              <a:buNone/>
            </a:pPr>
            <a:r>
              <a:rPr lang="en" sz="800">
                <a:solidFill>
                  <a:schemeClr val="lt1"/>
                </a:solidFill>
                <a:latin typeface="Open Sans"/>
                <a:ea typeface="Open Sans"/>
                <a:cs typeface="Open Sans"/>
                <a:sym typeface="Open Sans"/>
              </a:rPr>
              <a:t>Managing Director, </a:t>
            </a:r>
            <a:r>
              <a:rPr lang="en" sz="800">
                <a:solidFill>
                  <a:schemeClr val="lt1"/>
                </a:solidFill>
                <a:latin typeface="Open Sans"/>
                <a:ea typeface="Open Sans"/>
                <a:cs typeface="Open Sans"/>
                <a:sym typeface="Open Sans"/>
              </a:rPr>
              <a:t>eMortgage Services</a:t>
            </a:r>
            <a:endParaRPr sz="800">
              <a:solidFill>
                <a:schemeClr val="lt1"/>
              </a:solidFill>
              <a:latin typeface="Open Sans"/>
              <a:ea typeface="Open Sans"/>
              <a:cs typeface="Open Sans"/>
              <a:sym typeface="Open Sans"/>
            </a:endParaRPr>
          </a:p>
        </p:txBody>
      </p:sp>
      <p:sp>
        <p:nvSpPr>
          <p:cNvPr id="296" name="Google Shape;296;p55"/>
          <p:cNvSpPr txBox="1"/>
          <p:nvPr/>
        </p:nvSpPr>
        <p:spPr>
          <a:xfrm>
            <a:off x="5829357" y="2480080"/>
            <a:ext cx="2607000" cy="8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a:t>
            </a:r>
            <a:r>
              <a:rPr b="1" lang="en" sz="1000">
                <a:solidFill>
                  <a:schemeClr val="dk2"/>
                </a:solidFill>
                <a:latin typeface="Open Sans"/>
                <a:ea typeface="Open Sans"/>
                <a:cs typeface="Open Sans"/>
                <a:sym typeface="Open Sans"/>
              </a:rPr>
              <a:t>I’m not going to miss a signature or initial</a:t>
            </a:r>
            <a:r>
              <a:rPr lang="en" sz="1000">
                <a:solidFill>
                  <a:schemeClr val="dk2"/>
                </a:solidFill>
                <a:latin typeface="Open Sans"/>
                <a:ea typeface="Open Sans"/>
                <a:cs typeface="Open Sans"/>
                <a:sym typeface="Open Sans"/>
              </a:rPr>
              <a:t>...</a:t>
            </a:r>
            <a:r>
              <a:rPr lang="en" sz="1000">
                <a:solidFill>
                  <a:schemeClr val="lt1"/>
                </a:solidFill>
                <a:latin typeface="Open Sans"/>
                <a:ea typeface="Open Sans"/>
                <a:cs typeface="Open Sans"/>
                <a:sym typeface="Open Sans"/>
              </a:rPr>
              <a:t>that’s huge when you’re trying to get a file reviewed to fund the next day”</a:t>
            </a:r>
            <a:endParaRPr b="1" sz="1000">
              <a:solidFill>
                <a:schemeClr val="lt1"/>
              </a:solidFill>
              <a:latin typeface="Open Sans"/>
              <a:ea typeface="Open Sans"/>
              <a:cs typeface="Open Sans"/>
              <a:sym typeface="Open Sans"/>
            </a:endParaRPr>
          </a:p>
          <a:p>
            <a:pPr indent="0" lvl="0" marL="0" rtl="0" algn="l">
              <a:spcBef>
                <a:spcPts val="0"/>
              </a:spcBef>
              <a:spcAft>
                <a:spcPts val="0"/>
              </a:spcAft>
              <a:buNone/>
            </a:pPr>
            <a:br>
              <a:rPr lang="en" sz="800">
                <a:solidFill>
                  <a:schemeClr val="lt1"/>
                </a:solidFill>
                <a:latin typeface="Open Sans"/>
                <a:ea typeface="Open Sans"/>
                <a:cs typeface="Open Sans"/>
                <a:sym typeface="Open Sans"/>
              </a:rPr>
            </a:br>
            <a:r>
              <a:rPr lang="en" sz="800">
                <a:solidFill>
                  <a:schemeClr val="lt1"/>
                </a:solidFill>
                <a:latin typeface="Open Sans"/>
                <a:ea typeface="Open Sans"/>
                <a:cs typeface="Open Sans"/>
                <a:sym typeface="Open Sans"/>
              </a:rPr>
              <a:t>Operations Manager</a:t>
            </a:r>
            <a:endParaRPr b="1" i="1" sz="1000">
              <a:solidFill>
                <a:schemeClr val="lt1"/>
              </a:solidFill>
              <a:latin typeface="Open Sans"/>
              <a:ea typeface="Open Sans"/>
              <a:cs typeface="Open Sans"/>
              <a:sym typeface="Open Sans"/>
            </a:endParaRPr>
          </a:p>
        </p:txBody>
      </p:sp>
      <p:sp>
        <p:nvSpPr>
          <p:cNvPr id="297" name="Google Shape;297;p55"/>
          <p:cNvSpPr/>
          <p:nvPr/>
        </p:nvSpPr>
        <p:spPr>
          <a:xfrm rot="5400000">
            <a:off x="5549459" y="1721548"/>
            <a:ext cx="558600" cy="31800"/>
          </a:xfrm>
          <a:prstGeom prst="rect">
            <a:avLst/>
          </a:prstGeom>
          <a:solidFill>
            <a:srgbClr val="FC75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5"/>
          <p:cNvSpPr/>
          <p:nvPr/>
        </p:nvSpPr>
        <p:spPr>
          <a:xfrm rot="5400000">
            <a:off x="5484007" y="2915030"/>
            <a:ext cx="688500" cy="31800"/>
          </a:xfrm>
          <a:prstGeom prst="rect">
            <a:avLst/>
          </a:prstGeom>
          <a:solidFill>
            <a:srgbClr val="FC75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5"/>
          <p:cNvSpPr/>
          <p:nvPr/>
        </p:nvSpPr>
        <p:spPr>
          <a:xfrm rot="5400000">
            <a:off x="5477374" y="4030851"/>
            <a:ext cx="712200" cy="31800"/>
          </a:xfrm>
          <a:prstGeom prst="rect">
            <a:avLst/>
          </a:prstGeom>
          <a:solidFill>
            <a:srgbClr val="FC75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5"/>
          <p:cNvSpPr txBox="1"/>
          <p:nvPr/>
        </p:nvSpPr>
        <p:spPr>
          <a:xfrm>
            <a:off x="1771634" y="1625200"/>
            <a:ext cx="1315200" cy="37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1A2538"/>
                </a:solidFill>
                <a:latin typeface="Open Sans"/>
                <a:ea typeface="Open Sans"/>
                <a:cs typeface="Open Sans"/>
                <a:sym typeface="Open Sans"/>
              </a:rPr>
              <a:t>Of borrowers preview their documents on Snapdocs </a:t>
            </a:r>
            <a:endParaRPr sz="700">
              <a:solidFill>
                <a:srgbClr val="1A2538"/>
              </a:solidFill>
              <a:latin typeface="Open Sans"/>
              <a:ea typeface="Open Sans"/>
              <a:cs typeface="Open Sans"/>
              <a:sym typeface="Open Sans"/>
            </a:endParaRPr>
          </a:p>
        </p:txBody>
      </p:sp>
      <p:sp>
        <p:nvSpPr>
          <p:cNvPr id="301" name="Google Shape;301;p55"/>
          <p:cNvSpPr txBox="1"/>
          <p:nvPr/>
        </p:nvSpPr>
        <p:spPr>
          <a:xfrm>
            <a:off x="1771620" y="1409592"/>
            <a:ext cx="10017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A2538"/>
                </a:solidFill>
                <a:latin typeface="Open Sans"/>
                <a:ea typeface="Open Sans"/>
                <a:cs typeface="Open Sans"/>
                <a:sym typeface="Open Sans"/>
              </a:rPr>
              <a:t>80</a:t>
            </a:r>
            <a:r>
              <a:rPr b="1" lang="en" sz="1200">
                <a:solidFill>
                  <a:srgbClr val="1A2538"/>
                </a:solidFill>
                <a:latin typeface="Open Sans"/>
                <a:ea typeface="Open Sans"/>
                <a:cs typeface="Open Sans"/>
                <a:sym typeface="Open Sans"/>
              </a:rPr>
              <a:t>%+</a:t>
            </a:r>
            <a:endParaRPr sz="1200">
              <a:solidFill>
                <a:srgbClr val="1A2538"/>
              </a:solidFill>
            </a:endParaRPr>
          </a:p>
        </p:txBody>
      </p:sp>
      <p:sp>
        <p:nvSpPr>
          <p:cNvPr id="302" name="Google Shape;302;p55"/>
          <p:cNvSpPr txBox="1"/>
          <p:nvPr/>
        </p:nvSpPr>
        <p:spPr>
          <a:xfrm>
            <a:off x="3853732" y="1677252"/>
            <a:ext cx="1374600" cy="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1A2538"/>
                </a:solidFill>
                <a:latin typeface="Open Sans"/>
                <a:ea typeface="Open Sans"/>
                <a:cs typeface="Open Sans"/>
                <a:sym typeface="Open Sans"/>
              </a:rPr>
              <a:t>Increase for Lenders using Snapdocs </a:t>
            </a:r>
            <a:endParaRPr sz="700">
              <a:solidFill>
                <a:srgbClr val="1A2538"/>
              </a:solidFill>
              <a:latin typeface="Open Sans"/>
              <a:ea typeface="Open Sans"/>
              <a:cs typeface="Open Sans"/>
              <a:sym typeface="Open Sans"/>
            </a:endParaRPr>
          </a:p>
        </p:txBody>
      </p:sp>
      <p:sp>
        <p:nvSpPr>
          <p:cNvPr id="303" name="Google Shape;303;p55"/>
          <p:cNvSpPr txBox="1"/>
          <p:nvPr/>
        </p:nvSpPr>
        <p:spPr>
          <a:xfrm>
            <a:off x="3853728" y="1437983"/>
            <a:ext cx="10017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A2538"/>
                </a:solidFill>
                <a:latin typeface="Open Sans"/>
                <a:ea typeface="Open Sans"/>
                <a:cs typeface="Open Sans"/>
                <a:sym typeface="Open Sans"/>
              </a:rPr>
              <a:t>+10 NPS</a:t>
            </a:r>
            <a:endParaRPr b="1" sz="1200">
              <a:solidFill>
                <a:srgbClr val="1A2538"/>
              </a:solidFill>
              <a:latin typeface="Open Sans"/>
              <a:ea typeface="Open Sans"/>
              <a:cs typeface="Open Sans"/>
              <a:sym typeface="Open Sans"/>
            </a:endParaRPr>
          </a:p>
        </p:txBody>
      </p:sp>
      <p:sp>
        <p:nvSpPr>
          <p:cNvPr id="304" name="Google Shape;304;p55"/>
          <p:cNvSpPr/>
          <p:nvPr/>
        </p:nvSpPr>
        <p:spPr>
          <a:xfrm>
            <a:off x="3405634" y="2594174"/>
            <a:ext cx="2221200" cy="623400"/>
          </a:xfrm>
          <a:prstGeom prst="roundRect">
            <a:avLst>
              <a:gd fmla="val 2258" name="adj"/>
            </a:avLst>
          </a:prstGeom>
          <a:solidFill>
            <a:srgbClr val="FCFDFF"/>
          </a:solidFill>
          <a:ln>
            <a:noFill/>
          </a:ln>
          <a:effectLst>
            <a:outerShdw blurRad="57150" rotWithShape="0" algn="bl" dir="5400000" dist="19050">
              <a:srgbClr val="000000">
                <a:alpha val="5000"/>
              </a:srgbClr>
            </a:outerShdw>
          </a:effectLst>
        </p:spPr>
        <p:txBody>
          <a:bodyPr anchorCtr="0" anchor="t" bIns="91425" lIns="91425" spcFirstLastPara="1" rIns="91425" wrap="square" tIns="91425">
            <a:noAutofit/>
          </a:bodyPr>
          <a:lstStyle/>
          <a:p>
            <a:pPr indent="-45720" lvl="0" marL="137160" rtl="0" algn="ctr">
              <a:spcBef>
                <a:spcPts val="0"/>
              </a:spcBef>
              <a:spcAft>
                <a:spcPts val="0"/>
              </a:spcAft>
              <a:buNone/>
            </a:pPr>
            <a:br>
              <a:rPr lang="en" sz="1200">
                <a:solidFill>
                  <a:srgbClr val="1A2538"/>
                </a:solidFill>
                <a:latin typeface="Open Sans"/>
                <a:ea typeface="Open Sans"/>
                <a:cs typeface="Open Sans"/>
                <a:sym typeface="Open Sans"/>
              </a:rPr>
            </a:br>
            <a:br>
              <a:rPr lang="en" sz="1200">
                <a:solidFill>
                  <a:srgbClr val="1A2538"/>
                </a:solidFill>
                <a:latin typeface="Open Sans"/>
                <a:ea typeface="Open Sans"/>
                <a:cs typeface="Open Sans"/>
                <a:sym typeface="Open Sans"/>
              </a:rPr>
            </a:b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p:txBody>
      </p:sp>
      <p:sp>
        <p:nvSpPr>
          <p:cNvPr id="305" name="Google Shape;305;p55"/>
          <p:cNvSpPr/>
          <p:nvPr/>
        </p:nvSpPr>
        <p:spPr>
          <a:xfrm>
            <a:off x="1332334" y="2594174"/>
            <a:ext cx="1920900" cy="623400"/>
          </a:xfrm>
          <a:prstGeom prst="roundRect">
            <a:avLst>
              <a:gd fmla="val 2258" name="adj"/>
            </a:avLst>
          </a:prstGeom>
          <a:solidFill>
            <a:srgbClr val="FCFDFF"/>
          </a:solidFill>
          <a:ln>
            <a:noFill/>
          </a:ln>
          <a:effectLst>
            <a:outerShdw blurRad="57150" rotWithShape="0" algn="bl" dir="5400000" dist="19050">
              <a:srgbClr val="000000">
                <a:alpha val="5000"/>
              </a:srgbClr>
            </a:outerShdw>
          </a:effectLst>
        </p:spPr>
        <p:txBody>
          <a:bodyPr anchorCtr="0" anchor="t" bIns="91425" lIns="91425" spcFirstLastPara="1" rIns="91425" wrap="square" tIns="91425">
            <a:noAutofit/>
          </a:bodyPr>
          <a:lstStyle/>
          <a:p>
            <a:pPr indent="-45720" lvl="0" marL="137160" rtl="0" algn="ctr">
              <a:spcBef>
                <a:spcPts val="0"/>
              </a:spcBef>
              <a:spcAft>
                <a:spcPts val="0"/>
              </a:spcAft>
              <a:buNone/>
            </a:pPr>
            <a:br>
              <a:rPr lang="en" sz="1200">
                <a:solidFill>
                  <a:srgbClr val="1A2538"/>
                </a:solidFill>
                <a:latin typeface="Open Sans"/>
                <a:ea typeface="Open Sans"/>
                <a:cs typeface="Open Sans"/>
                <a:sym typeface="Open Sans"/>
              </a:rPr>
            </a:br>
            <a:br>
              <a:rPr lang="en" sz="1200">
                <a:solidFill>
                  <a:srgbClr val="1A2538"/>
                </a:solidFill>
                <a:latin typeface="Open Sans"/>
                <a:ea typeface="Open Sans"/>
                <a:cs typeface="Open Sans"/>
                <a:sym typeface="Open Sans"/>
              </a:rPr>
            </a:b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p:txBody>
      </p:sp>
      <p:sp>
        <p:nvSpPr>
          <p:cNvPr id="306" name="Google Shape;306;p55"/>
          <p:cNvSpPr/>
          <p:nvPr/>
        </p:nvSpPr>
        <p:spPr>
          <a:xfrm>
            <a:off x="1204048" y="2256725"/>
            <a:ext cx="4260600" cy="333300"/>
          </a:xfrm>
          <a:prstGeom prst="roundRect">
            <a:avLst>
              <a:gd fmla="val 225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2. Lenders reduce risk</a:t>
            </a:r>
            <a:endParaRPr b="1" sz="1200">
              <a:solidFill>
                <a:schemeClr val="lt1"/>
              </a:solidFill>
              <a:latin typeface="Open Sans"/>
              <a:ea typeface="Open Sans"/>
              <a:cs typeface="Open Sans"/>
              <a:sym typeface="Open Sans"/>
            </a:endParaRPr>
          </a:p>
        </p:txBody>
      </p:sp>
      <p:sp>
        <p:nvSpPr>
          <p:cNvPr id="307" name="Google Shape;307;p55"/>
          <p:cNvSpPr txBox="1"/>
          <p:nvPr/>
        </p:nvSpPr>
        <p:spPr>
          <a:xfrm>
            <a:off x="1771634" y="2801581"/>
            <a:ext cx="1315200" cy="37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1A2538"/>
                </a:solidFill>
                <a:latin typeface="Open Sans"/>
                <a:ea typeface="Open Sans"/>
                <a:cs typeface="Open Sans"/>
                <a:sym typeface="Open Sans"/>
              </a:rPr>
              <a:t>Average reduction in errors at the closing table</a:t>
            </a:r>
            <a:endParaRPr sz="700">
              <a:solidFill>
                <a:srgbClr val="1A2538"/>
              </a:solidFill>
              <a:latin typeface="Open Sans"/>
              <a:ea typeface="Open Sans"/>
              <a:cs typeface="Open Sans"/>
              <a:sym typeface="Open Sans"/>
            </a:endParaRPr>
          </a:p>
        </p:txBody>
      </p:sp>
      <p:sp>
        <p:nvSpPr>
          <p:cNvPr id="308" name="Google Shape;308;p55"/>
          <p:cNvSpPr txBox="1"/>
          <p:nvPr/>
        </p:nvSpPr>
        <p:spPr>
          <a:xfrm>
            <a:off x="1771620" y="2585973"/>
            <a:ext cx="10017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A2538"/>
                </a:solidFill>
                <a:latin typeface="Open Sans"/>
                <a:ea typeface="Open Sans"/>
                <a:cs typeface="Open Sans"/>
                <a:sym typeface="Open Sans"/>
              </a:rPr>
              <a:t>~80%</a:t>
            </a:r>
            <a:endParaRPr b="1" sz="1200">
              <a:solidFill>
                <a:srgbClr val="1A2538"/>
              </a:solidFill>
              <a:latin typeface="Open Sans"/>
              <a:ea typeface="Open Sans"/>
              <a:cs typeface="Open Sans"/>
              <a:sym typeface="Open Sans"/>
            </a:endParaRPr>
          </a:p>
        </p:txBody>
      </p:sp>
      <p:sp>
        <p:nvSpPr>
          <p:cNvPr id="309" name="Google Shape;309;p55"/>
          <p:cNvSpPr txBox="1"/>
          <p:nvPr/>
        </p:nvSpPr>
        <p:spPr>
          <a:xfrm>
            <a:off x="3853732" y="2853633"/>
            <a:ext cx="1374600" cy="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1A2538"/>
                </a:solidFill>
                <a:latin typeface="Open Sans"/>
                <a:ea typeface="Open Sans"/>
                <a:cs typeface="Open Sans"/>
                <a:sym typeface="Open Sans"/>
              </a:rPr>
              <a:t>Reduction in QC time</a:t>
            </a:r>
            <a:endParaRPr sz="700">
              <a:solidFill>
                <a:srgbClr val="1A2538"/>
              </a:solidFill>
              <a:latin typeface="Open Sans"/>
              <a:ea typeface="Open Sans"/>
              <a:cs typeface="Open Sans"/>
              <a:sym typeface="Open Sans"/>
            </a:endParaRPr>
          </a:p>
        </p:txBody>
      </p:sp>
      <p:sp>
        <p:nvSpPr>
          <p:cNvPr id="310" name="Google Shape;310;p55"/>
          <p:cNvSpPr txBox="1"/>
          <p:nvPr/>
        </p:nvSpPr>
        <p:spPr>
          <a:xfrm>
            <a:off x="3853728" y="2614364"/>
            <a:ext cx="10017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A2538"/>
                </a:solidFill>
                <a:latin typeface="Open Sans"/>
                <a:ea typeface="Open Sans"/>
                <a:cs typeface="Open Sans"/>
                <a:sym typeface="Open Sans"/>
              </a:rPr>
              <a:t>~85%</a:t>
            </a:r>
            <a:endParaRPr b="1" sz="1200">
              <a:solidFill>
                <a:srgbClr val="1A2538"/>
              </a:solidFill>
              <a:latin typeface="Open Sans"/>
              <a:ea typeface="Open Sans"/>
              <a:cs typeface="Open Sans"/>
              <a:sym typeface="Open Sans"/>
            </a:endParaRPr>
          </a:p>
        </p:txBody>
      </p:sp>
      <p:sp>
        <p:nvSpPr>
          <p:cNvPr id="311" name="Google Shape;311;p55"/>
          <p:cNvSpPr/>
          <p:nvPr/>
        </p:nvSpPr>
        <p:spPr>
          <a:xfrm>
            <a:off x="3405634" y="3712918"/>
            <a:ext cx="2221200" cy="623400"/>
          </a:xfrm>
          <a:prstGeom prst="roundRect">
            <a:avLst>
              <a:gd fmla="val 2258" name="adj"/>
            </a:avLst>
          </a:prstGeom>
          <a:solidFill>
            <a:srgbClr val="FCFDFF"/>
          </a:solidFill>
          <a:ln>
            <a:noFill/>
          </a:ln>
          <a:effectLst>
            <a:outerShdw blurRad="57150" rotWithShape="0" algn="bl" dir="5400000" dist="19050">
              <a:srgbClr val="000000">
                <a:alpha val="5000"/>
              </a:srgbClr>
            </a:outerShdw>
          </a:effectLst>
        </p:spPr>
        <p:txBody>
          <a:bodyPr anchorCtr="0" anchor="t" bIns="91425" lIns="91425" spcFirstLastPara="1" rIns="91425" wrap="square" tIns="91425">
            <a:noAutofit/>
          </a:bodyPr>
          <a:lstStyle/>
          <a:p>
            <a:pPr indent="-45720" lvl="0" marL="137160" rtl="0" algn="ctr">
              <a:spcBef>
                <a:spcPts val="0"/>
              </a:spcBef>
              <a:spcAft>
                <a:spcPts val="0"/>
              </a:spcAft>
              <a:buNone/>
            </a:pPr>
            <a:br>
              <a:rPr lang="en" sz="1200">
                <a:solidFill>
                  <a:srgbClr val="1A2538"/>
                </a:solidFill>
                <a:latin typeface="Open Sans"/>
                <a:ea typeface="Open Sans"/>
                <a:cs typeface="Open Sans"/>
                <a:sym typeface="Open Sans"/>
              </a:rPr>
            </a:br>
            <a:br>
              <a:rPr lang="en" sz="1200">
                <a:solidFill>
                  <a:srgbClr val="1A2538"/>
                </a:solidFill>
                <a:latin typeface="Open Sans"/>
                <a:ea typeface="Open Sans"/>
                <a:cs typeface="Open Sans"/>
                <a:sym typeface="Open Sans"/>
              </a:rPr>
            </a:b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p:txBody>
      </p:sp>
      <p:sp>
        <p:nvSpPr>
          <p:cNvPr id="312" name="Google Shape;312;p55"/>
          <p:cNvSpPr/>
          <p:nvPr/>
        </p:nvSpPr>
        <p:spPr>
          <a:xfrm>
            <a:off x="1332334" y="3712918"/>
            <a:ext cx="1920900" cy="623400"/>
          </a:xfrm>
          <a:prstGeom prst="roundRect">
            <a:avLst>
              <a:gd fmla="val 2258" name="adj"/>
            </a:avLst>
          </a:prstGeom>
          <a:solidFill>
            <a:srgbClr val="FCFDFF"/>
          </a:solidFill>
          <a:ln>
            <a:noFill/>
          </a:ln>
          <a:effectLst>
            <a:outerShdw blurRad="57150" rotWithShape="0" algn="bl" dir="5400000" dist="19050">
              <a:srgbClr val="000000">
                <a:alpha val="5000"/>
              </a:srgbClr>
            </a:outerShdw>
          </a:effectLst>
        </p:spPr>
        <p:txBody>
          <a:bodyPr anchorCtr="0" anchor="t" bIns="91425" lIns="91425" spcFirstLastPara="1" rIns="91425" wrap="square" tIns="91425">
            <a:noAutofit/>
          </a:bodyPr>
          <a:lstStyle/>
          <a:p>
            <a:pPr indent="-45720" lvl="0" marL="137160" rtl="0" algn="ctr">
              <a:spcBef>
                <a:spcPts val="0"/>
              </a:spcBef>
              <a:spcAft>
                <a:spcPts val="0"/>
              </a:spcAft>
              <a:buNone/>
            </a:pPr>
            <a:br>
              <a:rPr lang="en" sz="1200">
                <a:solidFill>
                  <a:srgbClr val="1A2538"/>
                </a:solidFill>
                <a:latin typeface="Open Sans"/>
                <a:ea typeface="Open Sans"/>
                <a:cs typeface="Open Sans"/>
                <a:sym typeface="Open Sans"/>
              </a:rPr>
            </a:br>
            <a:br>
              <a:rPr lang="en" sz="1200">
                <a:solidFill>
                  <a:srgbClr val="1A2538"/>
                </a:solidFill>
                <a:latin typeface="Open Sans"/>
                <a:ea typeface="Open Sans"/>
                <a:cs typeface="Open Sans"/>
                <a:sym typeface="Open Sans"/>
              </a:rPr>
            </a:b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200">
              <a:solidFill>
                <a:srgbClr val="1A2538"/>
              </a:solidFill>
              <a:latin typeface="Open Sans"/>
              <a:ea typeface="Open Sans"/>
              <a:cs typeface="Open Sans"/>
              <a:sym typeface="Open Sans"/>
            </a:endParaRPr>
          </a:p>
        </p:txBody>
      </p:sp>
      <p:sp>
        <p:nvSpPr>
          <p:cNvPr id="313" name="Google Shape;313;p55"/>
          <p:cNvSpPr/>
          <p:nvPr/>
        </p:nvSpPr>
        <p:spPr>
          <a:xfrm>
            <a:off x="1204050" y="3375475"/>
            <a:ext cx="4260600" cy="333300"/>
          </a:xfrm>
          <a:prstGeom prst="roundRect">
            <a:avLst>
              <a:gd fmla="val 225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3. Lenders drive operational efficiencies</a:t>
            </a:r>
            <a:endParaRPr b="1" sz="1200">
              <a:solidFill>
                <a:schemeClr val="lt1"/>
              </a:solidFill>
              <a:latin typeface="Open Sans"/>
              <a:ea typeface="Open Sans"/>
              <a:cs typeface="Open Sans"/>
              <a:sym typeface="Open Sans"/>
            </a:endParaRPr>
          </a:p>
        </p:txBody>
      </p:sp>
      <p:sp>
        <p:nvSpPr>
          <p:cNvPr id="314" name="Google Shape;314;p55"/>
          <p:cNvSpPr txBox="1"/>
          <p:nvPr/>
        </p:nvSpPr>
        <p:spPr>
          <a:xfrm>
            <a:off x="1771634" y="3920325"/>
            <a:ext cx="1315200" cy="37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1A2538"/>
                </a:solidFill>
                <a:latin typeface="Open Sans"/>
                <a:ea typeface="Open Sans"/>
                <a:cs typeface="Open Sans"/>
                <a:sym typeface="Open Sans"/>
              </a:rPr>
              <a:t>Faster close with hybrids</a:t>
            </a:r>
            <a:endParaRPr sz="700">
              <a:solidFill>
                <a:srgbClr val="1A2538"/>
              </a:solidFill>
              <a:latin typeface="Open Sans"/>
              <a:ea typeface="Open Sans"/>
              <a:cs typeface="Open Sans"/>
              <a:sym typeface="Open Sans"/>
            </a:endParaRPr>
          </a:p>
        </p:txBody>
      </p:sp>
      <p:sp>
        <p:nvSpPr>
          <p:cNvPr id="315" name="Google Shape;315;p55"/>
          <p:cNvSpPr txBox="1"/>
          <p:nvPr/>
        </p:nvSpPr>
        <p:spPr>
          <a:xfrm>
            <a:off x="1771620" y="3737442"/>
            <a:ext cx="10017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A2538"/>
                </a:solidFill>
                <a:latin typeface="Open Sans"/>
                <a:ea typeface="Open Sans"/>
                <a:cs typeface="Open Sans"/>
                <a:sym typeface="Open Sans"/>
              </a:rPr>
              <a:t>~2 day</a:t>
            </a:r>
            <a:endParaRPr b="1" sz="1200">
              <a:solidFill>
                <a:srgbClr val="1A2538"/>
              </a:solidFill>
              <a:latin typeface="Open Sans"/>
              <a:ea typeface="Open Sans"/>
              <a:cs typeface="Open Sans"/>
              <a:sym typeface="Open Sans"/>
            </a:endParaRPr>
          </a:p>
        </p:txBody>
      </p:sp>
      <p:sp>
        <p:nvSpPr>
          <p:cNvPr id="316" name="Google Shape;316;p55"/>
          <p:cNvSpPr txBox="1"/>
          <p:nvPr/>
        </p:nvSpPr>
        <p:spPr>
          <a:xfrm>
            <a:off x="3853732" y="3972377"/>
            <a:ext cx="1374600" cy="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1A2538"/>
                </a:solidFill>
                <a:latin typeface="Open Sans"/>
                <a:ea typeface="Open Sans"/>
                <a:cs typeface="Open Sans"/>
                <a:sym typeface="Open Sans"/>
              </a:rPr>
              <a:t>More loans closed with the same closers</a:t>
            </a:r>
            <a:endParaRPr sz="700">
              <a:solidFill>
                <a:srgbClr val="1A2538"/>
              </a:solidFill>
              <a:latin typeface="Open Sans"/>
              <a:ea typeface="Open Sans"/>
              <a:cs typeface="Open Sans"/>
              <a:sym typeface="Open Sans"/>
            </a:endParaRPr>
          </a:p>
        </p:txBody>
      </p:sp>
      <p:sp>
        <p:nvSpPr>
          <p:cNvPr id="317" name="Google Shape;317;p55"/>
          <p:cNvSpPr txBox="1"/>
          <p:nvPr/>
        </p:nvSpPr>
        <p:spPr>
          <a:xfrm>
            <a:off x="3853728" y="3733108"/>
            <a:ext cx="10017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A2538"/>
                </a:solidFill>
                <a:latin typeface="Open Sans"/>
                <a:ea typeface="Open Sans"/>
                <a:cs typeface="Open Sans"/>
                <a:sym typeface="Open Sans"/>
              </a:rPr>
              <a:t>~40%</a:t>
            </a:r>
            <a:endParaRPr b="1" sz="1200">
              <a:solidFill>
                <a:srgbClr val="1A2538"/>
              </a:solidFill>
              <a:latin typeface="Open Sans"/>
              <a:ea typeface="Open Sans"/>
              <a:cs typeface="Open Sans"/>
              <a:sym typeface="Open Sans"/>
            </a:endParaRPr>
          </a:p>
        </p:txBody>
      </p:sp>
      <p:pic>
        <p:nvPicPr>
          <p:cNvPr id="318" name="Google Shape;318;p55"/>
          <p:cNvPicPr preferRelativeResize="0"/>
          <p:nvPr/>
        </p:nvPicPr>
        <p:blipFill>
          <a:blip r:embed="rId3">
            <a:alphaModFix/>
          </a:blip>
          <a:stretch>
            <a:fillRect/>
          </a:stretch>
        </p:blipFill>
        <p:spPr>
          <a:xfrm>
            <a:off x="1407398" y="1509928"/>
            <a:ext cx="372884" cy="372900"/>
          </a:xfrm>
          <a:prstGeom prst="rect">
            <a:avLst/>
          </a:prstGeom>
          <a:noFill/>
          <a:ln>
            <a:noFill/>
          </a:ln>
        </p:spPr>
      </p:pic>
      <p:pic>
        <p:nvPicPr>
          <p:cNvPr id="319" name="Google Shape;319;p55"/>
          <p:cNvPicPr preferRelativeResize="0"/>
          <p:nvPr/>
        </p:nvPicPr>
        <p:blipFill>
          <a:blip r:embed="rId3">
            <a:alphaModFix/>
          </a:blip>
          <a:stretch>
            <a:fillRect/>
          </a:stretch>
        </p:blipFill>
        <p:spPr>
          <a:xfrm>
            <a:off x="3464886" y="1509928"/>
            <a:ext cx="372884" cy="372900"/>
          </a:xfrm>
          <a:prstGeom prst="rect">
            <a:avLst/>
          </a:prstGeom>
          <a:noFill/>
          <a:ln>
            <a:noFill/>
          </a:ln>
        </p:spPr>
      </p:pic>
      <p:pic>
        <p:nvPicPr>
          <p:cNvPr id="320" name="Google Shape;320;p55"/>
          <p:cNvPicPr preferRelativeResize="0"/>
          <p:nvPr/>
        </p:nvPicPr>
        <p:blipFill>
          <a:blip r:embed="rId3">
            <a:alphaModFix/>
          </a:blip>
          <a:stretch>
            <a:fillRect/>
          </a:stretch>
        </p:blipFill>
        <p:spPr>
          <a:xfrm>
            <a:off x="1407398" y="2703066"/>
            <a:ext cx="372884" cy="372900"/>
          </a:xfrm>
          <a:prstGeom prst="rect">
            <a:avLst/>
          </a:prstGeom>
          <a:noFill/>
          <a:ln>
            <a:noFill/>
          </a:ln>
        </p:spPr>
      </p:pic>
      <p:pic>
        <p:nvPicPr>
          <p:cNvPr id="321" name="Google Shape;321;p55"/>
          <p:cNvPicPr preferRelativeResize="0"/>
          <p:nvPr/>
        </p:nvPicPr>
        <p:blipFill>
          <a:blip r:embed="rId3">
            <a:alphaModFix/>
          </a:blip>
          <a:stretch>
            <a:fillRect/>
          </a:stretch>
        </p:blipFill>
        <p:spPr>
          <a:xfrm>
            <a:off x="3464886" y="2703066"/>
            <a:ext cx="372884" cy="372900"/>
          </a:xfrm>
          <a:prstGeom prst="rect">
            <a:avLst/>
          </a:prstGeom>
          <a:noFill/>
          <a:ln>
            <a:noFill/>
          </a:ln>
        </p:spPr>
      </p:pic>
      <p:pic>
        <p:nvPicPr>
          <p:cNvPr id="322" name="Google Shape;322;p55"/>
          <p:cNvPicPr preferRelativeResize="0"/>
          <p:nvPr/>
        </p:nvPicPr>
        <p:blipFill>
          <a:blip r:embed="rId3">
            <a:alphaModFix/>
          </a:blip>
          <a:stretch>
            <a:fillRect/>
          </a:stretch>
        </p:blipFill>
        <p:spPr>
          <a:xfrm>
            <a:off x="1407398" y="3820016"/>
            <a:ext cx="372884" cy="372900"/>
          </a:xfrm>
          <a:prstGeom prst="rect">
            <a:avLst/>
          </a:prstGeom>
          <a:noFill/>
          <a:ln>
            <a:noFill/>
          </a:ln>
        </p:spPr>
      </p:pic>
      <p:pic>
        <p:nvPicPr>
          <p:cNvPr id="323" name="Google Shape;323;p55"/>
          <p:cNvPicPr preferRelativeResize="0"/>
          <p:nvPr/>
        </p:nvPicPr>
        <p:blipFill>
          <a:blip r:embed="rId3">
            <a:alphaModFix/>
          </a:blip>
          <a:stretch>
            <a:fillRect/>
          </a:stretch>
        </p:blipFill>
        <p:spPr>
          <a:xfrm>
            <a:off x="3464886" y="3820016"/>
            <a:ext cx="372884" cy="372900"/>
          </a:xfrm>
          <a:prstGeom prst="rect">
            <a:avLst/>
          </a:prstGeom>
          <a:noFill/>
          <a:ln>
            <a:noFill/>
          </a:ln>
        </p:spPr>
      </p:pic>
      <p:sp>
        <p:nvSpPr>
          <p:cNvPr id="324" name="Google Shape;324;p55"/>
          <p:cNvSpPr/>
          <p:nvPr/>
        </p:nvSpPr>
        <p:spPr>
          <a:xfrm>
            <a:off x="254700" y="3019700"/>
            <a:ext cx="897000" cy="852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5"/>
          <p:cNvSpPr txBox="1"/>
          <p:nvPr/>
        </p:nvSpPr>
        <p:spPr>
          <a:xfrm>
            <a:off x="202350" y="2995700"/>
            <a:ext cx="1001700" cy="9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Benefits investors as well</a:t>
            </a:r>
            <a:endParaRPr b="1" sz="1200">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6"/>
          <p:cNvSpPr txBox="1"/>
          <p:nvPr/>
        </p:nvSpPr>
        <p:spPr>
          <a:xfrm>
            <a:off x="0" y="149850"/>
            <a:ext cx="9144000" cy="5727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Open Sans"/>
                <a:ea typeface="Open Sans"/>
                <a:cs typeface="Open Sans"/>
                <a:sym typeface="Open Sans"/>
              </a:rPr>
              <a:t>State of eClose Adoption</a:t>
            </a:r>
            <a:endParaRPr b="1" sz="2200">
              <a:solidFill>
                <a:schemeClr val="lt1"/>
              </a:solidFill>
              <a:latin typeface="Open Sans"/>
              <a:ea typeface="Open Sans"/>
              <a:cs typeface="Open Sans"/>
              <a:sym typeface="Open Sans"/>
            </a:endParaRPr>
          </a:p>
        </p:txBody>
      </p:sp>
      <p:sp>
        <p:nvSpPr>
          <p:cNvPr id="331" name="Google Shape;331;p56"/>
          <p:cNvSpPr txBox="1"/>
          <p:nvPr/>
        </p:nvSpPr>
        <p:spPr>
          <a:xfrm>
            <a:off x="0" y="494275"/>
            <a:ext cx="9144000" cy="5727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1700">
                <a:solidFill>
                  <a:schemeClr val="lt1"/>
                </a:solidFill>
                <a:latin typeface="Open Sans"/>
                <a:ea typeface="Open Sans"/>
                <a:cs typeface="Open Sans"/>
                <a:sym typeface="Open Sans"/>
              </a:rPr>
              <a:t>eNotes Registrations Per Year</a:t>
            </a:r>
            <a:endParaRPr sz="1700">
              <a:solidFill>
                <a:schemeClr val="lt1"/>
              </a:solidFill>
              <a:latin typeface="Open Sans"/>
              <a:ea typeface="Open Sans"/>
              <a:cs typeface="Open Sans"/>
              <a:sym typeface="Open Sans"/>
            </a:endParaRPr>
          </a:p>
        </p:txBody>
      </p:sp>
      <p:grpSp>
        <p:nvGrpSpPr>
          <p:cNvPr id="332" name="Google Shape;332;p56"/>
          <p:cNvGrpSpPr/>
          <p:nvPr/>
        </p:nvGrpSpPr>
        <p:grpSpPr>
          <a:xfrm>
            <a:off x="531750" y="990775"/>
            <a:ext cx="8080500" cy="3971400"/>
            <a:chOff x="531750" y="990775"/>
            <a:chExt cx="8080500" cy="3971400"/>
          </a:xfrm>
        </p:grpSpPr>
        <p:sp>
          <p:nvSpPr>
            <p:cNvPr id="333" name="Google Shape;333;p56"/>
            <p:cNvSpPr/>
            <p:nvPr/>
          </p:nvSpPr>
          <p:spPr>
            <a:xfrm>
              <a:off x="531750" y="990775"/>
              <a:ext cx="8080500" cy="36342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6"/>
            <p:cNvSpPr txBox="1"/>
            <p:nvPr/>
          </p:nvSpPr>
          <p:spPr>
            <a:xfrm>
              <a:off x="531750" y="4592875"/>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Open Sans"/>
                  <a:ea typeface="Open Sans"/>
                  <a:cs typeface="Open Sans"/>
                  <a:sym typeface="Open Sans"/>
                </a:rPr>
                <a:t>2014</a:t>
              </a:r>
              <a:endParaRPr sz="1200">
                <a:solidFill>
                  <a:schemeClr val="lt1"/>
                </a:solidFill>
                <a:latin typeface="Open Sans"/>
                <a:ea typeface="Open Sans"/>
                <a:cs typeface="Open Sans"/>
                <a:sym typeface="Open Sans"/>
              </a:endParaRPr>
            </a:p>
          </p:txBody>
        </p:sp>
        <p:sp>
          <p:nvSpPr>
            <p:cNvPr id="335" name="Google Shape;335;p56"/>
            <p:cNvSpPr txBox="1"/>
            <p:nvPr/>
          </p:nvSpPr>
          <p:spPr>
            <a:xfrm>
              <a:off x="1726650" y="4592875"/>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Open Sans"/>
                  <a:ea typeface="Open Sans"/>
                  <a:cs typeface="Open Sans"/>
                  <a:sym typeface="Open Sans"/>
                </a:rPr>
                <a:t>2015</a:t>
              </a:r>
              <a:endParaRPr sz="1200">
                <a:solidFill>
                  <a:schemeClr val="lt1"/>
                </a:solidFill>
                <a:latin typeface="Open Sans"/>
                <a:ea typeface="Open Sans"/>
                <a:cs typeface="Open Sans"/>
                <a:sym typeface="Open Sans"/>
              </a:endParaRPr>
            </a:p>
          </p:txBody>
        </p:sp>
        <p:sp>
          <p:nvSpPr>
            <p:cNvPr id="336" name="Google Shape;336;p56"/>
            <p:cNvSpPr txBox="1"/>
            <p:nvPr/>
          </p:nvSpPr>
          <p:spPr>
            <a:xfrm>
              <a:off x="2921550" y="4592875"/>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Open Sans"/>
                  <a:ea typeface="Open Sans"/>
                  <a:cs typeface="Open Sans"/>
                  <a:sym typeface="Open Sans"/>
                </a:rPr>
                <a:t>2016</a:t>
              </a:r>
              <a:endParaRPr sz="1200">
                <a:solidFill>
                  <a:schemeClr val="lt1"/>
                </a:solidFill>
                <a:latin typeface="Open Sans"/>
                <a:ea typeface="Open Sans"/>
                <a:cs typeface="Open Sans"/>
                <a:sym typeface="Open Sans"/>
              </a:endParaRPr>
            </a:p>
          </p:txBody>
        </p:sp>
        <p:sp>
          <p:nvSpPr>
            <p:cNvPr id="337" name="Google Shape;337;p56"/>
            <p:cNvSpPr txBox="1"/>
            <p:nvPr/>
          </p:nvSpPr>
          <p:spPr>
            <a:xfrm>
              <a:off x="4116450" y="4592875"/>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Open Sans"/>
                  <a:ea typeface="Open Sans"/>
                  <a:cs typeface="Open Sans"/>
                  <a:sym typeface="Open Sans"/>
                </a:rPr>
                <a:t>2017</a:t>
              </a:r>
              <a:endParaRPr sz="1200">
                <a:solidFill>
                  <a:schemeClr val="lt1"/>
                </a:solidFill>
                <a:latin typeface="Open Sans"/>
                <a:ea typeface="Open Sans"/>
                <a:cs typeface="Open Sans"/>
                <a:sym typeface="Open Sans"/>
              </a:endParaRPr>
            </a:p>
          </p:txBody>
        </p:sp>
        <p:sp>
          <p:nvSpPr>
            <p:cNvPr id="338" name="Google Shape;338;p56"/>
            <p:cNvSpPr txBox="1"/>
            <p:nvPr/>
          </p:nvSpPr>
          <p:spPr>
            <a:xfrm>
              <a:off x="7701150" y="4592875"/>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2"/>
                  </a:solidFill>
                  <a:latin typeface="Open Sans"/>
                  <a:ea typeface="Open Sans"/>
                  <a:cs typeface="Open Sans"/>
                  <a:sym typeface="Open Sans"/>
                </a:rPr>
                <a:t>2020</a:t>
              </a:r>
              <a:endParaRPr b="1" sz="1200">
                <a:solidFill>
                  <a:schemeClr val="dk2"/>
                </a:solidFill>
                <a:latin typeface="Open Sans"/>
                <a:ea typeface="Open Sans"/>
                <a:cs typeface="Open Sans"/>
                <a:sym typeface="Open Sans"/>
              </a:endParaRPr>
            </a:p>
          </p:txBody>
        </p:sp>
        <p:sp>
          <p:nvSpPr>
            <p:cNvPr id="339" name="Google Shape;339;p56"/>
            <p:cNvSpPr txBox="1"/>
            <p:nvPr/>
          </p:nvSpPr>
          <p:spPr>
            <a:xfrm>
              <a:off x="6506250" y="4592875"/>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Open Sans"/>
                  <a:ea typeface="Open Sans"/>
                  <a:cs typeface="Open Sans"/>
                  <a:sym typeface="Open Sans"/>
                </a:rPr>
                <a:t>2019</a:t>
              </a:r>
              <a:endParaRPr sz="1200">
                <a:solidFill>
                  <a:schemeClr val="lt1"/>
                </a:solidFill>
                <a:latin typeface="Open Sans"/>
                <a:ea typeface="Open Sans"/>
                <a:cs typeface="Open Sans"/>
                <a:sym typeface="Open Sans"/>
              </a:endParaRPr>
            </a:p>
          </p:txBody>
        </p:sp>
        <p:sp>
          <p:nvSpPr>
            <p:cNvPr id="340" name="Google Shape;340;p56"/>
            <p:cNvSpPr txBox="1"/>
            <p:nvPr/>
          </p:nvSpPr>
          <p:spPr>
            <a:xfrm>
              <a:off x="5311350" y="4592875"/>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Open Sans"/>
                  <a:ea typeface="Open Sans"/>
                  <a:cs typeface="Open Sans"/>
                  <a:sym typeface="Open Sans"/>
                </a:rPr>
                <a:t>2018</a:t>
              </a:r>
              <a:endParaRPr sz="1200">
                <a:solidFill>
                  <a:schemeClr val="lt1"/>
                </a:solidFill>
                <a:latin typeface="Open Sans"/>
                <a:ea typeface="Open Sans"/>
                <a:cs typeface="Open Sans"/>
                <a:sym typeface="Open Sans"/>
              </a:endParaRPr>
            </a:p>
          </p:txBody>
        </p:sp>
        <p:cxnSp>
          <p:nvCxnSpPr>
            <p:cNvPr id="341" name="Google Shape;341;p56"/>
            <p:cNvCxnSpPr/>
            <p:nvPr/>
          </p:nvCxnSpPr>
          <p:spPr>
            <a:xfrm rot="10800000">
              <a:off x="1570875" y="990900"/>
              <a:ext cx="0" cy="3634200"/>
            </a:xfrm>
            <a:prstGeom prst="straightConnector1">
              <a:avLst/>
            </a:prstGeom>
            <a:noFill/>
            <a:ln cap="flat" cmpd="sng" w="9525">
              <a:solidFill>
                <a:schemeClr val="dk1"/>
              </a:solidFill>
              <a:prstDash val="solid"/>
              <a:round/>
              <a:headEnd len="med" w="med" type="none"/>
              <a:tailEnd len="med" w="med" type="none"/>
            </a:ln>
          </p:spPr>
        </p:cxnSp>
        <p:cxnSp>
          <p:nvCxnSpPr>
            <p:cNvPr id="342" name="Google Shape;342;p56"/>
            <p:cNvCxnSpPr/>
            <p:nvPr/>
          </p:nvCxnSpPr>
          <p:spPr>
            <a:xfrm rot="10800000">
              <a:off x="2765310" y="990900"/>
              <a:ext cx="0" cy="3634200"/>
            </a:xfrm>
            <a:prstGeom prst="straightConnector1">
              <a:avLst/>
            </a:prstGeom>
            <a:noFill/>
            <a:ln cap="flat" cmpd="sng" w="9525">
              <a:solidFill>
                <a:schemeClr val="dk1"/>
              </a:solidFill>
              <a:prstDash val="solid"/>
              <a:round/>
              <a:headEnd len="med" w="med" type="none"/>
              <a:tailEnd len="med" w="med" type="none"/>
            </a:ln>
          </p:spPr>
        </p:cxnSp>
        <p:cxnSp>
          <p:nvCxnSpPr>
            <p:cNvPr id="343" name="Google Shape;343;p56"/>
            <p:cNvCxnSpPr/>
            <p:nvPr/>
          </p:nvCxnSpPr>
          <p:spPr>
            <a:xfrm rot="10800000">
              <a:off x="3959745" y="990900"/>
              <a:ext cx="0" cy="3634200"/>
            </a:xfrm>
            <a:prstGeom prst="straightConnector1">
              <a:avLst/>
            </a:prstGeom>
            <a:noFill/>
            <a:ln cap="flat" cmpd="sng" w="9525">
              <a:solidFill>
                <a:schemeClr val="dk1"/>
              </a:solidFill>
              <a:prstDash val="solid"/>
              <a:round/>
              <a:headEnd len="med" w="med" type="none"/>
              <a:tailEnd len="med" w="med" type="none"/>
            </a:ln>
          </p:spPr>
        </p:cxnSp>
        <p:cxnSp>
          <p:nvCxnSpPr>
            <p:cNvPr id="344" name="Google Shape;344;p56"/>
            <p:cNvCxnSpPr/>
            <p:nvPr/>
          </p:nvCxnSpPr>
          <p:spPr>
            <a:xfrm rot="10800000">
              <a:off x="5154180" y="990900"/>
              <a:ext cx="0" cy="3634200"/>
            </a:xfrm>
            <a:prstGeom prst="straightConnector1">
              <a:avLst/>
            </a:prstGeom>
            <a:noFill/>
            <a:ln cap="flat" cmpd="sng" w="9525">
              <a:solidFill>
                <a:schemeClr val="dk1"/>
              </a:solidFill>
              <a:prstDash val="solid"/>
              <a:round/>
              <a:headEnd len="med" w="med" type="none"/>
              <a:tailEnd len="med" w="med" type="none"/>
            </a:ln>
          </p:spPr>
        </p:cxnSp>
        <p:cxnSp>
          <p:nvCxnSpPr>
            <p:cNvPr id="345" name="Google Shape;345;p56"/>
            <p:cNvCxnSpPr/>
            <p:nvPr/>
          </p:nvCxnSpPr>
          <p:spPr>
            <a:xfrm rot="10800000">
              <a:off x="6348615" y="990900"/>
              <a:ext cx="0" cy="3634200"/>
            </a:xfrm>
            <a:prstGeom prst="straightConnector1">
              <a:avLst/>
            </a:prstGeom>
            <a:noFill/>
            <a:ln cap="flat" cmpd="sng" w="9525">
              <a:solidFill>
                <a:schemeClr val="dk1"/>
              </a:solidFill>
              <a:prstDash val="solid"/>
              <a:round/>
              <a:headEnd len="med" w="med" type="none"/>
              <a:tailEnd len="med" w="med" type="none"/>
            </a:ln>
          </p:spPr>
        </p:cxnSp>
        <p:cxnSp>
          <p:nvCxnSpPr>
            <p:cNvPr id="346" name="Google Shape;346;p56"/>
            <p:cNvCxnSpPr/>
            <p:nvPr/>
          </p:nvCxnSpPr>
          <p:spPr>
            <a:xfrm rot="10800000">
              <a:off x="7543050" y="990775"/>
              <a:ext cx="0" cy="3634200"/>
            </a:xfrm>
            <a:prstGeom prst="straightConnector1">
              <a:avLst/>
            </a:prstGeom>
            <a:noFill/>
            <a:ln cap="flat" cmpd="sng" w="9525">
              <a:solidFill>
                <a:schemeClr val="dk1"/>
              </a:solidFill>
              <a:prstDash val="solid"/>
              <a:round/>
              <a:headEnd len="med" w="med" type="none"/>
              <a:tailEnd len="med" w="med" type="none"/>
            </a:ln>
          </p:spPr>
        </p:cxnSp>
        <p:sp>
          <p:nvSpPr>
            <p:cNvPr id="347" name="Google Shape;347;p56"/>
            <p:cNvSpPr/>
            <p:nvPr/>
          </p:nvSpPr>
          <p:spPr>
            <a:xfrm>
              <a:off x="663150" y="4438975"/>
              <a:ext cx="779700" cy="186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6"/>
            <p:cNvSpPr/>
            <p:nvPr/>
          </p:nvSpPr>
          <p:spPr>
            <a:xfrm>
              <a:off x="1778250" y="4392350"/>
              <a:ext cx="779700" cy="23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6"/>
            <p:cNvSpPr/>
            <p:nvPr/>
          </p:nvSpPr>
          <p:spPr>
            <a:xfrm>
              <a:off x="2972675" y="4438825"/>
              <a:ext cx="779700" cy="186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6"/>
            <p:cNvSpPr/>
            <p:nvPr/>
          </p:nvSpPr>
          <p:spPr>
            <a:xfrm>
              <a:off x="4167125" y="4508775"/>
              <a:ext cx="779700" cy="116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6"/>
            <p:cNvSpPr/>
            <p:nvPr/>
          </p:nvSpPr>
          <p:spPr>
            <a:xfrm>
              <a:off x="5361550" y="4392350"/>
              <a:ext cx="779700" cy="23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6"/>
            <p:cNvSpPr/>
            <p:nvPr/>
          </p:nvSpPr>
          <p:spPr>
            <a:xfrm>
              <a:off x="6556000" y="3202300"/>
              <a:ext cx="779700" cy="1422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6"/>
            <p:cNvSpPr/>
            <p:nvPr/>
          </p:nvSpPr>
          <p:spPr>
            <a:xfrm>
              <a:off x="7750400" y="1459875"/>
              <a:ext cx="779700" cy="3165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6"/>
            <p:cNvSpPr txBox="1"/>
            <p:nvPr/>
          </p:nvSpPr>
          <p:spPr>
            <a:xfrm>
              <a:off x="597450" y="3957650"/>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7,086</a:t>
              </a:r>
              <a:endParaRPr sz="1200">
                <a:solidFill>
                  <a:schemeClr val="dk1"/>
                </a:solidFill>
                <a:latin typeface="Open Sans"/>
                <a:ea typeface="Open Sans"/>
                <a:cs typeface="Open Sans"/>
                <a:sym typeface="Open Sans"/>
              </a:endParaRPr>
            </a:p>
          </p:txBody>
        </p:sp>
        <p:sp>
          <p:nvSpPr>
            <p:cNvPr id="355" name="Google Shape;355;p56"/>
            <p:cNvSpPr txBox="1"/>
            <p:nvPr/>
          </p:nvSpPr>
          <p:spPr>
            <a:xfrm>
              <a:off x="1712538" y="4023050"/>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8,307</a:t>
              </a:r>
              <a:endParaRPr sz="1200">
                <a:solidFill>
                  <a:schemeClr val="dk1"/>
                </a:solidFill>
                <a:latin typeface="Open Sans"/>
                <a:ea typeface="Open Sans"/>
                <a:cs typeface="Open Sans"/>
                <a:sym typeface="Open Sans"/>
              </a:endParaRPr>
            </a:p>
          </p:txBody>
        </p:sp>
        <p:sp>
          <p:nvSpPr>
            <p:cNvPr id="356" name="Google Shape;356;p56"/>
            <p:cNvSpPr txBox="1"/>
            <p:nvPr/>
          </p:nvSpPr>
          <p:spPr>
            <a:xfrm>
              <a:off x="2906975" y="4023050"/>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5,220</a:t>
              </a:r>
              <a:endParaRPr sz="1200">
                <a:solidFill>
                  <a:schemeClr val="dk1"/>
                </a:solidFill>
                <a:latin typeface="Open Sans"/>
                <a:ea typeface="Open Sans"/>
                <a:cs typeface="Open Sans"/>
                <a:sym typeface="Open Sans"/>
              </a:endParaRPr>
            </a:p>
          </p:txBody>
        </p:sp>
        <p:sp>
          <p:nvSpPr>
            <p:cNvPr id="357" name="Google Shape;357;p56"/>
            <p:cNvSpPr txBox="1"/>
            <p:nvPr/>
          </p:nvSpPr>
          <p:spPr>
            <a:xfrm>
              <a:off x="4101400" y="4139450"/>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2,372</a:t>
              </a:r>
              <a:endParaRPr sz="1200">
                <a:solidFill>
                  <a:schemeClr val="dk1"/>
                </a:solidFill>
                <a:latin typeface="Open Sans"/>
                <a:ea typeface="Open Sans"/>
                <a:cs typeface="Open Sans"/>
                <a:sym typeface="Open Sans"/>
              </a:endParaRPr>
            </a:p>
          </p:txBody>
        </p:sp>
        <p:sp>
          <p:nvSpPr>
            <p:cNvPr id="358" name="Google Shape;358;p56"/>
            <p:cNvSpPr txBox="1"/>
            <p:nvPr/>
          </p:nvSpPr>
          <p:spPr>
            <a:xfrm>
              <a:off x="5295838" y="3957650"/>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16, 950</a:t>
              </a:r>
              <a:endParaRPr sz="1200">
                <a:solidFill>
                  <a:schemeClr val="dk1"/>
                </a:solidFill>
                <a:latin typeface="Open Sans"/>
                <a:ea typeface="Open Sans"/>
                <a:cs typeface="Open Sans"/>
                <a:sym typeface="Open Sans"/>
              </a:endParaRPr>
            </a:p>
          </p:txBody>
        </p:sp>
        <p:sp>
          <p:nvSpPr>
            <p:cNvPr id="359" name="Google Shape;359;p56"/>
            <p:cNvSpPr txBox="1"/>
            <p:nvPr/>
          </p:nvSpPr>
          <p:spPr>
            <a:xfrm>
              <a:off x="6490275" y="2857725"/>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127,358</a:t>
              </a:r>
              <a:endParaRPr sz="1200">
                <a:solidFill>
                  <a:schemeClr val="dk1"/>
                </a:solidFill>
                <a:latin typeface="Open Sans"/>
                <a:ea typeface="Open Sans"/>
                <a:cs typeface="Open Sans"/>
                <a:sym typeface="Open Sans"/>
              </a:endParaRPr>
            </a:p>
          </p:txBody>
        </p:sp>
        <p:sp>
          <p:nvSpPr>
            <p:cNvPr id="360" name="Google Shape;360;p56"/>
            <p:cNvSpPr txBox="1"/>
            <p:nvPr/>
          </p:nvSpPr>
          <p:spPr>
            <a:xfrm>
              <a:off x="7684700" y="1090575"/>
              <a:ext cx="91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462,671</a:t>
              </a:r>
              <a:endParaRPr sz="1200">
                <a:solidFill>
                  <a:schemeClr val="dk1"/>
                </a:solidFill>
                <a:latin typeface="Open Sans"/>
                <a:ea typeface="Open Sans"/>
                <a:cs typeface="Open Sans"/>
                <a:sym typeface="Open Sans"/>
              </a:endParaRPr>
            </a:p>
          </p:txBody>
        </p:sp>
      </p:grpSp>
      <p:sp>
        <p:nvSpPr>
          <p:cNvPr id="361" name="Google Shape;361;p56"/>
          <p:cNvSpPr txBox="1"/>
          <p:nvPr/>
        </p:nvSpPr>
        <p:spPr>
          <a:xfrm>
            <a:off x="0" y="4848400"/>
            <a:ext cx="9144000" cy="5727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700">
                <a:solidFill>
                  <a:schemeClr val="lt1"/>
                </a:solidFill>
                <a:latin typeface="Open Sans"/>
                <a:ea typeface="Open Sans"/>
                <a:cs typeface="Open Sans"/>
                <a:sym typeface="Open Sans"/>
              </a:rPr>
              <a:t>Source: MERSCORP Holdings, Inc.</a:t>
            </a:r>
            <a:endParaRPr b="1" sz="700">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7"/>
          <p:cNvSpPr txBox="1"/>
          <p:nvPr/>
        </p:nvSpPr>
        <p:spPr>
          <a:xfrm>
            <a:off x="0" y="534500"/>
            <a:ext cx="9144000" cy="5727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Open Sans"/>
                <a:ea typeface="Open Sans"/>
                <a:cs typeface="Open Sans"/>
                <a:sym typeface="Open Sans"/>
              </a:rPr>
              <a:t>Yet, lenders still experience challenges scaling eMortgages</a:t>
            </a:r>
            <a:endParaRPr b="1" sz="2200">
              <a:solidFill>
                <a:schemeClr val="lt1"/>
              </a:solidFill>
              <a:latin typeface="Open Sans"/>
              <a:ea typeface="Open Sans"/>
              <a:cs typeface="Open Sans"/>
              <a:sym typeface="Open Sans"/>
            </a:endParaRPr>
          </a:p>
        </p:txBody>
      </p:sp>
      <p:sp>
        <p:nvSpPr>
          <p:cNvPr id="367" name="Google Shape;367;p57"/>
          <p:cNvSpPr txBox="1"/>
          <p:nvPr/>
        </p:nvSpPr>
        <p:spPr>
          <a:xfrm>
            <a:off x="1012200" y="1383975"/>
            <a:ext cx="3602100" cy="492600"/>
          </a:xfrm>
          <a:prstGeom prst="rect">
            <a:avLst/>
          </a:prstGeom>
          <a:noFill/>
          <a:ln>
            <a:noFill/>
          </a:ln>
        </p:spPr>
        <p:txBody>
          <a:bodyPr anchorCtr="0" anchor="b" bIns="17150" lIns="34300" spcFirstLastPara="1" rIns="34300" wrap="square" tIns="17150">
            <a:spAutoFit/>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High Degree of </a:t>
            </a:r>
            <a:r>
              <a:rPr b="1" lang="en" sz="1200">
                <a:solidFill>
                  <a:schemeClr val="dk2"/>
                </a:solidFill>
                <a:latin typeface="Open Sans"/>
                <a:ea typeface="Open Sans"/>
                <a:cs typeface="Open Sans"/>
                <a:sym typeface="Open Sans"/>
              </a:rPr>
              <a:t>Change Management</a:t>
            </a:r>
            <a:endParaRPr b="1" sz="12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5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chemeClr val="lt1"/>
              </a:solidFill>
              <a:latin typeface="Open Sans"/>
              <a:ea typeface="Open Sans"/>
              <a:cs typeface="Open Sans"/>
              <a:sym typeface="Open Sans"/>
            </a:endParaRPr>
          </a:p>
        </p:txBody>
      </p:sp>
      <p:pic>
        <p:nvPicPr>
          <p:cNvPr id="368" name="Google Shape;368;p57"/>
          <p:cNvPicPr preferRelativeResize="0"/>
          <p:nvPr/>
        </p:nvPicPr>
        <p:blipFill>
          <a:blip r:embed="rId3">
            <a:alphaModFix/>
          </a:blip>
          <a:stretch>
            <a:fillRect/>
          </a:stretch>
        </p:blipFill>
        <p:spPr>
          <a:xfrm>
            <a:off x="459425" y="1383979"/>
            <a:ext cx="508450" cy="508418"/>
          </a:xfrm>
          <a:prstGeom prst="rect">
            <a:avLst/>
          </a:prstGeom>
          <a:noFill/>
          <a:ln>
            <a:noFill/>
          </a:ln>
        </p:spPr>
      </p:pic>
      <p:sp>
        <p:nvSpPr>
          <p:cNvPr id="369" name="Google Shape;369;p57"/>
          <p:cNvSpPr txBox="1"/>
          <p:nvPr/>
        </p:nvSpPr>
        <p:spPr>
          <a:xfrm>
            <a:off x="3047338" y="2638288"/>
            <a:ext cx="3602100" cy="492600"/>
          </a:xfrm>
          <a:prstGeom prst="rect">
            <a:avLst/>
          </a:prstGeom>
          <a:noFill/>
          <a:ln>
            <a:noFill/>
          </a:ln>
        </p:spPr>
        <p:txBody>
          <a:bodyPr anchorCtr="0" anchor="b" bIns="17150" lIns="34300" spcFirstLastPara="1" rIns="34300" wrap="square" tIns="17150">
            <a:spAutoFit/>
          </a:bodyPr>
          <a:lstStyle/>
          <a:p>
            <a:pPr indent="0" lvl="0" marL="0" rtl="0" algn="l">
              <a:spcBef>
                <a:spcPts val="0"/>
              </a:spcBef>
              <a:spcAft>
                <a:spcPts val="0"/>
              </a:spcAft>
              <a:buNone/>
            </a:pPr>
            <a:r>
              <a:rPr b="1" lang="en" sz="1200">
                <a:solidFill>
                  <a:schemeClr val="dk2"/>
                </a:solidFill>
                <a:latin typeface="Open Sans"/>
                <a:ea typeface="Open Sans"/>
                <a:cs typeface="Open Sans"/>
                <a:sym typeface="Open Sans"/>
              </a:rPr>
              <a:t>Complexity</a:t>
            </a:r>
            <a:r>
              <a:rPr b="1" lang="en" sz="1200">
                <a:solidFill>
                  <a:schemeClr val="lt1"/>
                </a:solidFill>
                <a:latin typeface="Open Sans"/>
                <a:ea typeface="Open Sans"/>
                <a:cs typeface="Open Sans"/>
                <a:sym typeface="Open Sans"/>
              </a:rPr>
              <a:t> of Implementations</a:t>
            </a:r>
            <a:endParaRPr b="1" sz="12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200">
              <a:solidFill>
                <a:srgbClr val="1A2538"/>
              </a:solidFill>
              <a:latin typeface="Open Sans"/>
              <a:ea typeface="Open Sans"/>
              <a:cs typeface="Open Sans"/>
              <a:sym typeface="Open Sans"/>
            </a:endParaRPr>
          </a:p>
        </p:txBody>
      </p:sp>
      <p:pic>
        <p:nvPicPr>
          <p:cNvPr id="370" name="Google Shape;370;p57"/>
          <p:cNvPicPr preferRelativeResize="0"/>
          <p:nvPr/>
        </p:nvPicPr>
        <p:blipFill>
          <a:blip r:embed="rId4">
            <a:alphaModFix/>
          </a:blip>
          <a:stretch>
            <a:fillRect/>
          </a:stretch>
        </p:blipFill>
        <p:spPr>
          <a:xfrm>
            <a:off x="2494558" y="2602745"/>
            <a:ext cx="508450" cy="508450"/>
          </a:xfrm>
          <a:prstGeom prst="rect">
            <a:avLst/>
          </a:prstGeom>
          <a:noFill/>
          <a:ln>
            <a:noFill/>
          </a:ln>
        </p:spPr>
      </p:pic>
      <p:sp>
        <p:nvSpPr>
          <p:cNvPr id="371" name="Google Shape;371;p57"/>
          <p:cNvSpPr txBox="1"/>
          <p:nvPr/>
        </p:nvSpPr>
        <p:spPr>
          <a:xfrm>
            <a:off x="5370975" y="3677400"/>
            <a:ext cx="3602100" cy="461700"/>
          </a:xfrm>
          <a:prstGeom prst="rect">
            <a:avLst/>
          </a:prstGeom>
          <a:noFill/>
          <a:ln>
            <a:noFill/>
          </a:ln>
        </p:spPr>
        <p:txBody>
          <a:bodyPr anchorCtr="0" anchor="b" bIns="17150" lIns="34300" spcFirstLastPara="1" rIns="34300" wrap="square" tIns="17150">
            <a:spAutoFit/>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Additional </a:t>
            </a:r>
            <a:r>
              <a:rPr b="1" lang="en" sz="1200">
                <a:solidFill>
                  <a:schemeClr val="dk2"/>
                </a:solidFill>
                <a:latin typeface="Open Sans"/>
                <a:ea typeface="Open Sans"/>
                <a:cs typeface="Open Sans"/>
                <a:sym typeface="Open Sans"/>
              </a:rPr>
              <a:t>Technology Components</a:t>
            </a:r>
            <a:endParaRPr b="1" sz="12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5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000">
              <a:solidFill>
                <a:schemeClr val="lt1"/>
              </a:solidFill>
              <a:latin typeface="Open Sans"/>
              <a:ea typeface="Open Sans"/>
              <a:cs typeface="Open Sans"/>
              <a:sym typeface="Open Sans"/>
            </a:endParaRPr>
          </a:p>
        </p:txBody>
      </p:sp>
      <p:pic>
        <p:nvPicPr>
          <p:cNvPr id="372" name="Google Shape;372;p57"/>
          <p:cNvPicPr preferRelativeResize="0"/>
          <p:nvPr/>
        </p:nvPicPr>
        <p:blipFill>
          <a:blip r:embed="rId5">
            <a:alphaModFix/>
          </a:blip>
          <a:stretch>
            <a:fillRect/>
          </a:stretch>
        </p:blipFill>
        <p:spPr>
          <a:xfrm>
            <a:off x="4818195" y="3661908"/>
            <a:ext cx="508450" cy="508450"/>
          </a:xfrm>
          <a:prstGeom prst="rect">
            <a:avLst/>
          </a:prstGeom>
          <a:noFill/>
          <a:ln>
            <a:noFill/>
          </a:ln>
        </p:spPr>
      </p:pic>
      <p:cxnSp>
        <p:nvCxnSpPr>
          <p:cNvPr id="373" name="Google Shape;373;p57"/>
          <p:cNvCxnSpPr/>
          <p:nvPr/>
        </p:nvCxnSpPr>
        <p:spPr>
          <a:xfrm flipH="1" rot="5400000">
            <a:off x="2450300" y="625975"/>
            <a:ext cx="2100" cy="2024400"/>
          </a:xfrm>
          <a:prstGeom prst="straightConnector1">
            <a:avLst/>
          </a:prstGeom>
          <a:noFill/>
          <a:ln cap="flat" cmpd="sng" w="9525">
            <a:solidFill>
              <a:schemeClr val="dk2"/>
            </a:solidFill>
            <a:prstDash val="solid"/>
            <a:round/>
            <a:headEnd len="med" w="med" type="none"/>
            <a:tailEnd len="med" w="med" type="none"/>
          </a:ln>
        </p:spPr>
      </p:cxnSp>
      <p:cxnSp>
        <p:nvCxnSpPr>
          <p:cNvPr id="374" name="Google Shape;374;p57"/>
          <p:cNvCxnSpPr/>
          <p:nvPr/>
        </p:nvCxnSpPr>
        <p:spPr>
          <a:xfrm flipH="1" rot="5400000">
            <a:off x="4357725" y="1872388"/>
            <a:ext cx="2100" cy="2024400"/>
          </a:xfrm>
          <a:prstGeom prst="straightConnector1">
            <a:avLst/>
          </a:prstGeom>
          <a:noFill/>
          <a:ln cap="flat" cmpd="sng" w="9525">
            <a:solidFill>
              <a:schemeClr val="dk2"/>
            </a:solidFill>
            <a:prstDash val="solid"/>
            <a:round/>
            <a:headEnd len="med" w="med" type="none"/>
            <a:tailEnd len="med" w="med" type="none"/>
          </a:ln>
        </p:spPr>
      </p:cxnSp>
      <p:cxnSp>
        <p:nvCxnSpPr>
          <p:cNvPr id="375" name="Google Shape;375;p57"/>
          <p:cNvCxnSpPr/>
          <p:nvPr/>
        </p:nvCxnSpPr>
        <p:spPr>
          <a:xfrm flipH="1" rot="5400000">
            <a:off x="6768400" y="2938388"/>
            <a:ext cx="2100" cy="2024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8"/>
          <p:cNvSpPr txBox="1"/>
          <p:nvPr/>
        </p:nvSpPr>
        <p:spPr>
          <a:xfrm>
            <a:off x="-1" y="784338"/>
            <a:ext cx="9144000" cy="408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200">
                <a:solidFill>
                  <a:schemeClr val="lt1"/>
                </a:solidFill>
                <a:latin typeface="Open Sans"/>
                <a:ea typeface="Open Sans"/>
                <a:cs typeface="Open Sans"/>
                <a:sym typeface="Open Sans"/>
              </a:rPr>
              <a:t>The eMortgage Quick Start Program</a:t>
            </a:r>
            <a:endParaRPr b="1" sz="2200">
              <a:solidFill>
                <a:schemeClr val="lt1"/>
              </a:solidFill>
              <a:latin typeface="Open Sans"/>
              <a:ea typeface="Open Sans"/>
              <a:cs typeface="Open Sans"/>
              <a:sym typeface="Open Sans"/>
            </a:endParaRPr>
          </a:p>
        </p:txBody>
      </p:sp>
      <p:sp>
        <p:nvSpPr>
          <p:cNvPr id="381" name="Google Shape;381;p58"/>
          <p:cNvSpPr/>
          <p:nvPr/>
        </p:nvSpPr>
        <p:spPr>
          <a:xfrm>
            <a:off x="3666725" y="1922125"/>
            <a:ext cx="1828800" cy="1828800"/>
          </a:xfrm>
          <a:prstGeom prst="ellipse">
            <a:avLst/>
          </a:prstGeom>
          <a:noFill/>
          <a:ln cap="flat" cmpd="sng" w="38100">
            <a:solidFill>
              <a:srgbClr val="3A86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eMortgage Quick Start Program</a:t>
            </a:r>
            <a:endParaRPr b="1" sz="1200">
              <a:solidFill>
                <a:schemeClr val="lt1"/>
              </a:solidFill>
              <a:latin typeface="Open Sans"/>
              <a:ea typeface="Open Sans"/>
              <a:cs typeface="Open Sans"/>
              <a:sym typeface="Open Sans"/>
            </a:endParaRPr>
          </a:p>
        </p:txBody>
      </p:sp>
      <p:sp>
        <p:nvSpPr>
          <p:cNvPr id="382" name="Google Shape;382;p58"/>
          <p:cNvSpPr/>
          <p:nvPr/>
        </p:nvSpPr>
        <p:spPr>
          <a:xfrm>
            <a:off x="245025" y="3127350"/>
            <a:ext cx="3104400" cy="448800"/>
          </a:xfrm>
          <a:prstGeom prst="rect">
            <a:avLst/>
          </a:prstGeom>
          <a:noFill/>
          <a:ln>
            <a:noFill/>
          </a:ln>
          <a:effectLst>
            <a:outerShdw blurRad="57150" rotWithShape="0" algn="bl" dir="5400000" dist="19050">
              <a:srgbClr val="000000">
                <a:alpha val="5000"/>
              </a:srgbClr>
            </a:outerShdw>
          </a:effectLst>
        </p:spPr>
        <p:txBody>
          <a:bodyPr anchorCtr="0" anchor="t" bIns="91425" lIns="91425" spcFirstLastPara="1" rIns="91425" wrap="square" tIns="91425">
            <a:noAutofit/>
          </a:bodyPr>
          <a:lstStyle/>
          <a:p>
            <a:pPr indent="0" lvl="0" marL="0" rtl="0" algn="r">
              <a:spcBef>
                <a:spcPts val="0"/>
              </a:spcBef>
              <a:spcAft>
                <a:spcPts val="0"/>
              </a:spcAft>
              <a:buNone/>
            </a:pPr>
            <a:r>
              <a:rPr b="1" lang="en" sz="1100">
                <a:solidFill>
                  <a:srgbClr val="FC7536"/>
                </a:solidFill>
                <a:latin typeface="Open Sans"/>
                <a:ea typeface="Open Sans"/>
                <a:cs typeface="Open Sans"/>
                <a:sym typeface="Open Sans"/>
              </a:rPr>
              <a:t>2. </a:t>
            </a:r>
            <a:r>
              <a:rPr b="1" lang="en" sz="1100">
                <a:solidFill>
                  <a:srgbClr val="FC7536"/>
                </a:solidFill>
                <a:latin typeface="Open Sans"/>
                <a:ea typeface="Open Sans"/>
                <a:cs typeface="Open Sans"/>
                <a:sym typeface="Open Sans"/>
              </a:rPr>
              <a:t>Partners</a:t>
            </a:r>
            <a:r>
              <a:rPr b="1" lang="en" sz="1100">
                <a:solidFill>
                  <a:srgbClr val="1A2538"/>
                </a:solidFill>
                <a:latin typeface="Open Sans"/>
                <a:ea typeface="Open Sans"/>
                <a:cs typeface="Open Sans"/>
                <a:sym typeface="Open Sans"/>
              </a:rPr>
              <a:t> </a:t>
            </a:r>
            <a:br>
              <a:rPr b="1" lang="en" sz="1100">
                <a:solidFill>
                  <a:srgbClr val="1A2538"/>
                </a:solidFill>
                <a:latin typeface="Open Sans"/>
                <a:ea typeface="Open Sans"/>
                <a:cs typeface="Open Sans"/>
                <a:sym typeface="Open Sans"/>
              </a:rPr>
            </a:br>
            <a:r>
              <a:rPr b="1" lang="en" sz="900">
                <a:solidFill>
                  <a:schemeClr val="lt1"/>
                </a:solidFill>
                <a:latin typeface="Open Sans"/>
                <a:ea typeface="Open Sans"/>
                <a:cs typeface="Open Sans"/>
                <a:sym typeface="Open Sans"/>
              </a:rPr>
              <a:t>Warehouse lenders, investors, servicers, etc.</a:t>
            </a:r>
            <a:endParaRPr b="1" sz="900">
              <a:solidFill>
                <a:schemeClr val="lt1"/>
              </a:solidFill>
              <a:latin typeface="Open Sans"/>
              <a:ea typeface="Open Sans"/>
              <a:cs typeface="Open Sans"/>
              <a:sym typeface="Open Sans"/>
            </a:endParaRPr>
          </a:p>
          <a:p>
            <a:pPr indent="0" lvl="0" marL="0" rtl="0" algn="r">
              <a:spcBef>
                <a:spcPts val="0"/>
              </a:spcBef>
              <a:spcAft>
                <a:spcPts val="0"/>
              </a:spcAft>
              <a:buNone/>
            </a:pPr>
            <a:r>
              <a:t/>
            </a:r>
            <a:endParaRPr sz="900">
              <a:solidFill>
                <a:schemeClr val="lt1"/>
              </a:solidFill>
              <a:latin typeface="Open Sans"/>
              <a:ea typeface="Open Sans"/>
              <a:cs typeface="Open Sans"/>
              <a:sym typeface="Open Sans"/>
            </a:endParaRPr>
          </a:p>
          <a:p>
            <a:pPr indent="0" lvl="0" marL="0" rtl="0" algn="r">
              <a:spcBef>
                <a:spcPts val="0"/>
              </a:spcBef>
              <a:spcAft>
                <a:spcPts val="0"/>
              </a:spcAft>
              <a:buNone/>
            </a:pPr>
            <a:r>
              <a:rPr lang="en" sz="900">
                <a:solidFill>
                  <a:schemeClr val="lt1"/>
                </a:solidFill>
                <a:latin typeface="Open Sans"/>
                <a:ea typeface="Open Sans"/>
                <a:cs typeface="Open Sans"/>
                <a:sym typeface="Open Sans"/>
              </a:rPr>
              <a:t>Coordinate to streamline approval and implementation processes, and share eMortgage expertise with participants </a:t>
            </a:r>
            <a:endParaRPr sz="900">
              <a:solidFill>
                <a:schemeClr val="lt1"/>
              </a:solidFill>
              <a:latin typeface="Open Sans"/>
              <a:ea typeface="Open Sans"/>
              <a:cs typeface="Open Sans"/>
              <a:sym typeface="Open Sans"/>
            </a:endParaRPr>
          </a:p>
        </p:txBody>
      </p:sp>
      <p:sp>
        <p:nvSpPr>
          <p:cNvPr id="383" name="Google Shape;383;p58"/>
          <p:cNvSpPr/>
          <p:nvPr/>
        </p:nvSpPr>
        <p:spPr>
          <a:xfrm>
            <a:off x="245025" y="1477150"/>
            <a:ext cx="3166200" cy="1022700"/>
          </a:xfrm>
          <a:prstGeom prst="rect">
            <a:avLst/>
          </a:prstGeom>
          <a:noFill/>
          <a:ln>
            <a:noFill/>
          </a:ln>
          <a:effectLst>
            <a:outerShdw blurRad="57150" rotWithShape="0" algn="bl" dir="5400000" dist="19050">
              <a:srgbClr val="000000">
                <a:alpha val="5000"/>
              </a:srgbClr>
            </a:outerShdw>
          </a:effectLst>
        </p:spPr>
        <p:txBody>
          <a:bodyPr anchorCtr="0" anchor="t" bIns="91425" lIns="91425" spcFirstLastPara="1" rIns="91425" wrap="square" tIns="91425">
            <a:noAutofit/>
          </a:bodyPr>
          <a:lstStyle/>
          <a:p>
            <a:pPr indent="0" lvl="0" marL="0" rtl="0" algn="r">
              <a:spcBef>
                <a:spcPts val="0"/>
              </a:spcBef>
              <a:spcAft>
                <a:spcPts val="0"/>
              </a:spcAft>
              <a:buNone/>
            </a:pPr>
            <a:r>
              <a:rPr b="1" lang="en" sz="1100">
                <a:solidFill>
                  <a:srgbClr val="FC7536"/>
                </a:solidFill>
                <a:latin typeface="Open Sans"/>
                <a:ea typeface="Open Sans"/>
                <a:cs typeface="Open Sans"/>
                <a:sym typeface="Open Sans"/>
              </a:rPr>
              <a:t>1. </a:t>
            </a:r>
            <a:r>
              <a:rPr b="1" lang="en" sz="1100">
                <a:solidFill>
                  <a:srgbClr val="FC7536"/>
                </a:solidFill>
                <a:latin typeface="Open Sans"/>
                <a:ea typeface="Open Sans"/>
                <a:cs typeface="Open Sans"/>
                <a:sym typeface="Open Sans"/>
              </a:rPr>
              <a:t>Participants</a:t>
            </a:r>
            <a:br>
              <a:rPr b="1" lang="en" sz="1100">
                <a:solidFill>
                  <a:srgbClr val="1A2538"/>
                </a:solidFill>
                <a:latin typeface="Open Sans"/>
                <a:ea typeface="Open Sans"/>
                <a:cs typeface="Open Sans"/>
                <a:sym typeface="Open Sans"/>
              </a:rPr>
            </a:br>
            <a:r>
              <a:rPr b="1" lang="en" sz="900">
                <a:solidFill>
                  <a:schemeClr val="lt1"/>
                </a:solidFill>
                <a:latin typeface="Open Sans"/>
                <a:ea typeface="Open Sans"/>
                <a:cs typeface="Open Sans"/>
                <a:sym typeface="Open Sans"/>
              </a:rPr>
              <a:t>Lenders</a:t>
            </a:r>
            <a:br>
              <a:rPr lang="en" sz="900">
                <a:solidFill>
                  <a:schemeClr val="lt1"/>
                </a:solidFill>
                <a:latin typeface="Open Sans"/>
                <a:ea typeface="Open Sans"/>
                <a:cs typeface="Open Sans"/>
                <a:sym typeface="Open Sans"/>
              </a:rPr>
            </a:br>
            <a:endParaRPr sz="900">
              <a:solidFill>
                <a:schemeClr val="lt1"/>
              </a:solidFill>
              <a:latin typeface="Open Sans"/>
              <a:ea typeface="Open Sans"/>
              <a:cs typeface="Open Sans"/>
              <a:sym typeface="Open Sans"/>
            </a:endParaRPr>
          </a:p>
          <a:p>
            <a:pPr indent="0" lvl="0" marL="0" rtl="0" algn="r">
              <a:spcBef>
                <a:spcPts val="0"/>
              </a:spcBef>
              <a:spcAft>
                <a:spcPts val="0"/>
              </a:spcAft>
              <a:buNone/>
            </a:pPr>
            <a:r>
              <a:rPr lang="en" sz="900">
                <a:solidFill>
                  <a:schemeClr val="lt1"/>
                </a:solidFill>
                <a:latin typeface="Open Sans"/>
                <a:ea typeface="Open Sans"/>
                <a:cs typeface="Open Sans"/>
                <a:sym typeface="Open Sans"/>
              </a:rPr>
              <a:t>Receive support from partners and Snapdocs for </a:t>
            </a:r>
            <a:br>
              <a:rPr lang="en" sz="900">
                <a:solidFill>
                  <a:schemeClr val="lt1"/>
                </a:solidFill>
                <a:latin typeface="Open Sans"/>
                <a:ea typeface="Open Sans"/>
                <a:cs typeface="Open Sans"/>
                <a:sym typeface="Open Sans"/>
              </a:rPr>
            </a:br>
            <a:r>
              <a:rPr lang="en" sz="900">
                <a:solidFill>
                  <a:schemeClr val="lt1"/>
                </a:solidFill>
                <a:latin typeface="Open Sans"/>
                <a:ea typeface="Open Sans"/>
                <a:cs typeface="Open Sans"/>
                <a:sym typeface="Open Sans"/>
              </a:rPr>
              <a:t>technology &amp; implementation of eMortgages and share best practices to all participants</a:t>
            </a:r>
            <a:endParaRPr sz="900">
              <a:solidFill>
                <a:schemeClr val="lt1"/>
              </a:solidFill>
              <a:latin typeface="Open Sans"/>
              <a:ea typeface="Open Sans"/>
              <a:cs typeface="Open Sans"/>
              <a:sym typeface="Open Sans"/>
            </a:endParaRPr>
          </a:p>
        </p:txBody>
      </p:sp>
      <p:sp>
        <p:nvSpPr>
          <p:cNvPr id="384" name="Google Shape;384;p58"/>
          <p:cNvSpPr/>
          <p:nvPr/>
        </p:nvSpPr>
        <p:spPr>
          <a:xfrm>
            <a:off x="5732775" y="3127350"/>
            <a:ext cx="3166200" cy="1231800"/>
          </a:xfrm>
          <a:prstGeom prst="rect">
            <a:avLst/>
          </a:prstGeom>
          <a:noFill/>
          <a:ln>
            <a:noFill/>
          </a:ln>
          <a:effectLst>
            <a:outerShdw blurRad="57150" rotWithShape="0" algn="bl" dir="5400000" dist="19050">
              <a:srgbClr val="000000">
                <a:alpha val="5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C7536"/>
                </a:solidFill>
                <a:latin typeface="Open Sans"/>
                <a:ea typeface="Open Sans"/>
                <a:cs typeface="Open Sans"/>
                <a:sym typeface="Open Sans"/>
              </a:rPr>
              <a:t>4. Implementation</a:t>
            </a:r>
            <a:endParaRPr b="1" sz="1100">
              <a:solidFill>
                <a:srgbClr val="FC7536"/>
              </a:solidFill>
              <a:latin typeface="Open Sans"/>
              <a:ea typeface="Open Sans"/>
              <a:cs typeface="Open Sans"/>
              <a:sym typeface="Open Sans"/>
            </a:endParaRPr>
          </a:p>
          <a:p>
            <a:pPr indent="0" lvl="0" marL="0" rtl="0" algn="l">
              <a:spcBef>
                <a:spcPts val="0"/>
              </a:spcBef>
              <a:spcAft>
                <a:spcPts val="0"/>
              </a:spcAft>
              <a:buNone/>
            </a:pPr>
            <a:r>
              <a:rPr b="1" lang="en" sz="900">
                <a:solidFill>
                  <a:schemeClr val="lt1"/>
                </a:solidFill>
                <a:latin typeface="Open Sans"/>
                <a:ea typeface="Open Sans"/>
                <a:cs typeface="Open Sans"/>
                <a:sym typeface="Open Sans"/>
              </a:rPr>
              <a:t>Snapdocs + Partners</a:t>
            </a:r>
            <a:endParaRPr b="1" sz="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lt1"/>
              </a:solidFill>
              <a:latin typeface="Open Sans"/>
              <a:ea typeface="Open Sans"/>
              <a:cs typeface="Open Sans"/>
              <a:sym typeface="Open Sans"/>
            </a:endParaRPr>
          </a:p>
          <a:p>
            <a:pPr indent="0" lvl="0" marL="0" rtl="0" algn="l">
              <a:spcBef>
                <a:spcPts val="0"/>
              </a:spcBef>
              <a:spcAft>
                <a:spcPts val="0"/>
              </a:spcAft>
              <a:buNone/>
            </a:pPr>
            <a:r>
              <a:rPr lang="en" sz="900">
                <a:solidFill>
                  <a:schemeClr val="lt1"/>
                </a:solidFill>
                <a:latin typeface="Open Sans"/>
                <a:ea typeface="Open Sans"/>
                <a:cs typeface="Open Sans"/>
                <a:sym typeface="Open Sans"/>
              </a:rPr>
              <a:t>Provide white-glove, concierge-style eMortgage implementation support </a:t>
            </a:r>
            <a:endParaRPr sz="900">
              <a:solidFill>
                <a:schemeClr val="lt1"/>
              </a:solidFill>
              <a:latin typeface="Open Sans"/>
              <a:ea typeface="Open Sans"/>
              <a:cs typeface="Open Sans"/>
              <a:sym typeface="Open Sans"/>
            </a:endParaRPr>
          </a:p>
        </p:txBody>
      </p:sp>
      <p:sp>
        <p:nvSpPr>
          <p:cNvPr id="385" name="Google Shape;385;p58"/>
          <p:cNvSpPr/>
          <p:nvPr/>
        </p:nvSpPr>
        <p:spPr>
          <a:xfrm>
            <a:off x="5732775" y="1477150"/>
            <a:ext cx="3166200" cy="1063500"/>
          </a:xfrm>
          <a:prstGeom prst="rect">
            <a:avLst/>
          </a:prstGeom>
          <a:noFill/>
          <a:ln>
            <a:noFill/>
          </a:ln>
          <a:effectLst>
            <a:outerShdw blurRad="57150" rotWithShape="0" algn="bl" dir="5400000" dist="19050">
              <a:srgbClr val="000000">
                <a:alpha val="5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C7536"/>
                </a:solidFill>
                <a:latin typeface="Open Sans"/>
                <a:ea typeface="Open Sans"/>
                <a:cs typeface="Open Sans"/>
                <a:sym typeface="Open Sans"/>
              </a:rPr>
              <a:t>3. Technology</a:t>
            </a:r>
            <a:endParaRPr b="1" sz="1100">
              <a:solidFill>
                <a:srgbClr val="FC7536"/>
              </a:solidFill>
              <a:latin typeface="Open Sans"/>
              <a:ea typeface="Open Sans"/>
              <a:cs typeface="Open Sans"/>
              <a:sym typeface="Open Sans"/>
            </a:endParaRPr>
          </a:p>
          <a:p>
            <a:pPr indent="0" lvl="0" marL="0" rtl="0" algn="l">
              <a:spcBef>
                <a:spcPts val="0"/>
              </a:spcBef>
              <a:spcAft>
                <a:spcPts val="0"/>
              </a:spcAft>
              <a:buNone/>
            </a:pPr>
            <a:r>
              <a:rPr b="1" lang="en" sz="900">
                <a:solidFill>
                  <a:schemeClr val="lt1"/>
                </a:solidFill>
                <a:latin typeface="Open Sans"/>
                <a:ea typeface="Open Sans"/>
                <a:cs typeface="Open Sans"/>
                <a:sym typeface="Open Sans"/>
              </a:rPr>
              <a:t>Snapdocs</a:t>
            </a:r>
            <a:endParaRPr b="1" sz="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lt1"/>
              </a:solidFill>
              <a:latin typeface="Open Sans"/>
              <a:ea typeface="Open Sans"/>
              <a:cs typeface="Open Sans"/>
              <a:sym typeface="Open Sans"/>
            </a:endParaRPr>
          </a:p>
          <a:p>
            <a:pPr indent="0" lvl="0" marL="0" rtl="0" algn="l">
              <a:spcBef>
                <a:spcPts val="0"/>
              </a:spcBef>
              <a:spcAft>
                <a:spcPts val="0"/>
              </a:spcAft>
              <a:buNone/>
            </a:pPr>
            <a:r>
              <a:rPr lang="en" sz="900">
                <a:solidFill>
                  <a:schemeClr val="lt1"/>
                </a:solidFill>
                <a:latin typeface="Open Sans"/>
                <a:ea typeface="Open Sans"/>
                <a:cs typeface="Open Sans"/>
                <a:sym typeface="Open Sans"/>
              </a:rPr>
              <a:t>Provides turn-key access to suite of technology needed to support eMortgages</a:t>
            </a:r>
            <a:endParaRPr sz="900">
              <a:solidFill>
                <a:schemeClr val="lt1"/>
              </a:solidFill>
              <a:latin typeface="Open Sans"/>
              <a:ea typeface="Open Sans"/>
              <a:cs typeface="Open Sans"/>
              <a:sym typeface="Open Sans"/>
            </a:endParaRPr>
          </a:p>
        </p:txBody>
      </p:sp>
      <p:pic>
        <p:nvPicPr>
          <p:cNvPr id="386" name="Google Shape;386;p58"/>
          <p:cNvPicPr preferRelativeResize="0"/>
          <p:nvPr/>
        </p:nvPicPr>
        <p:blipFill>
          <a:blip r:embed="rId3">
            <a:alphaModFix/>
          </a:blip>
          <a:stretch>
            <a:fillRect/>
          </a:stretch>
        </p:blipFill>
        <p:spPr>
          <a:xfrm>
            <a:off x="3747064" y="2038473"/>
            <a:ext cx="400200" cy="400200"/>
          </a:xfrm>
          <a:prstGeom prst="rect">
            <a:avLst/>
          </a:prstGeom>
          <a:noFill/>
          <a:ln>
            <a:noFill/>
          </a:ln>
        </p:spPr>
      </p:pic>
      <p:pic>
        <p:nvPicPr>
          <p:cNvPr id="387" name="Google Shape;387;p58"/>
          <p:cNvPicPr preferRelativeResize="0"/>
          <p:nvPr/>
        </p:nvPicPr>
        <p:blipFill rotWithShape="1">
          <a:blip r:embed="rId4">
            <a:alphaModFix/>
          </a:blip>
          <a:srcRect b="0" l="0" r="0" t="0"/>
          <a:stretch/>
        </p:blipFill>
        <p:spPr>
          <a:xfrm>
            <a:off x="3747074" y="3284788"/>
            <a:ext cx="400200" cy="400183"/>
          </a:xfrm>
          <a:prstGeom prst="rect">
            <a:avLst/>
          </a:prstGeom>
          <a:noFill/>
          <a:ln>
            <a:noFill/>
          </a:ln>
        </p:spPr>
      </p:pic>
      <p:pic>
        <p:nvPicPr>
          <p:cNvPr id="388" name="Google Shape;388;p58"/>
          <p:cNvPicPr preferRelativeResize="0"/>
          <p:nvPr/>
        </p:nvPicPr>
        <p:blipFill>
          <a:blip r:embed="rId5">
            <a:alphaModFix/>
          </a:blip>
          <a:stretch>
            <a:fillRect/>
          </a:stretch>
        </p:blipFill>
        <p:spPr>
          <a:xfrm>
            <a:off x="5095324" y="2038476"/>
            <a:ext cx="400200" cy="400200"/>
          </a:xfrm>
          <a:prstGeom prst="rect">
            <a:avLst/>
          </a:prstGeom>
          <a:noFill/>
          <a:ln>
            <a:noFill/>
          </a:ln>
        </p:spPr>
      </p:pic>
      <p:pic>
        <p:nvPicPr>
          <p:cNvPr id="389" name="Google Shape;389;p58"/>
          <p:cNvPicPr preferRelativeResize="0"/>
          <p:nvPr/>
        </p:nvPicPr>
        <p:blipFill>
          <a:blip r:embed="rId6">
            <a:alphaModFix/>
          </a:blip>
          <a:stretch>
            <a:fillRect/>
          </a:stretch>
        </p:blipFill>
        <p:spPr>
          <a:xfrm>
            <a:off x="5095325" y="3284804"/>
            <a:ext cx="400200" cy="400161"/>
          </a:xfrm>
          <a:prstGeom prst="rect">
            <a:avLst/>
          </a:prstGeom>
          <a:noFill/>
          <a:ln>
            <a:noFill/>
          </a:ln>
        </p:spPr>
      </p:pic>
      <p:pic>
        <p:nvPicPr>
          <p:cNvPr id="390" name="Google Shape;390;p58"/>
          <p:cNvPicPr preferRelativeResize="0"/>
          <p:nvPr/>
        </p:nvPicPr>
        <p:blipFill>
          <a:blip r:embed="rId7">
            <a:alphaModFix/>
          </a:blip>
          <a:stretch>
            <a:fillRect/>
          </a:stretch>
        </p:blipFill>
        <p:spPr>
          <a:xfrm>
            <a:off x="2377775" y="2540649"/>
            <a:ext cx="936000" cy="93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59"/>
          <p:cNvPicPr preferRelativeResize="0"/>
          <p:nvPr/>
        </p:nvPicPr>
        <p:blipFill>
          <a:blip r:embed="rId3">
            <a:alphaModFix/>
          </a:blip>
          <a:stretch>
            <a:fillRect/>
          </a:stretch>
        </p:blipFill>
        <p:spPr>
          <a:xfrm>
            <a:off x="4266025" y="2632825"/>
            <a:ext cx="611950" cy="611950"/>
          </a:xfrm>
          <a:prstGeom prst="rect">
            <a:avLst/>
          </a:prstGeom>
          <a:noFill/>
          <a:ln>
            <a:noFill/>
          </a:ln>
        </p:spPr>
      </p:pic>
      <p:cxnSp>
        <p:nvCxnSpPr>
          <p:cNvPr id="396" name="Google Shape;396;p59"/>
          <p:cNvCxnSpPr/>
          <p:nvPr/>
        </p:nvCxnSpPr>
        <p:spPr>
          <a:xfrm flipH="1" rot="5400000">
            <a:off x="4570950" y="1330525"/>
            <a:ext cx="2100" cy="2024400"/>
          </a:xfrm>
          <a:prstGeom prst="straightConnector1">
            <a:avLst/>
          </a:prstGeom>
          <a:noFill/>
          <a:ln cap="flat" cmpd="sng" w="9525">
            <a:solidFill>
              <a:schemeClr val="lt1"/>
            </a:solidFill>
            <a:prstDash val="solid"/>
            <a:round/>
            <a:headEnd len="med" w="med" type="none"/>
            <a:tailEnd len="med" w="med" type="none"/>
          </a:ln>
        </p:spPr>
      </p:cxnSp>
      <p:sp>
        <p:nvSpPr>
          <p:cNvPr id="397" name="Google Shape;397;p59"/>
          <p:cNvSpPr txBox="1"/>
          <p:nvPr/>
        </p:nvSpPr>
        <p:spPr>
          <a:xfrm>
            <a:off x="493500" y="1529425"/>
            <a:ext cx="8157000" cy="523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200">
                <a:solidFill>
                  <a:schemeClr val="lt1"/>
                </a:solidFill>
                <a:latin typeface="Open Sans"/>
                <a:ea typeface="Open Sans"/>
                <a:cs typeface="Open Sans"/>
                <a:sym typeface="Open Sans"/>
              </a:rPr>
              <a:t>Q&amp;A</a:t>
            </a:r>
            <a:endParaRPr b="1" sz="2200">
              <a:solidFill>
                <a:schemeClr val="lt1"/>
              </a:solidFill>
              <a:latin typeface="Open Sans"/>
              <a:ea typeface="Open Sans"/>
              <a:cs typeface="Open Sans"/>
              <a:sym typeface="Open Sans"/>
            </a:endParaRPr>
          </a:p>
        </p:txBody>
      </p:sp>
      <p:sp>
        <p:nvSpPr>
          <p:cNvPr id="398" name="Google Shape;398;p59"/>
          <p:cNvSpPr txBox="1"/>
          <p:nvPr/>
        </p:nvSpPr>
        <p:spPr>
          <a:xfrm>
            <a:off x="493500" y="3244775"/>
            <a:ext cx="81570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1200">
                <a:solidFill>
                  <a:schemeClr val="lt1"/>
                </a:solidFill>
                <a:latin typeface="Open Sans"/>
                <a:ea typeface="Open Sans"/>
                <a:cs typeface="Open Sans"/>
                <a:sym typeface="Open Sans"/>
              </a:rPr>
              <a:t>To learn more, visit</a:t>
            </a:r>
            <a:r>
              <a:rPr lang="en" sz="1200">
                <a:solidFill>
                  <a:schemeClr val="lt1"/>
                </a:solidFill>
                <a:latin typeface="Open Sans"/>
                <a:ea typeface="Open Sans"/>
                <a:cs typeface="Open Sans"/>
                <a:sym typeface="Open Sans"/>
              </a:rPr>
              <a:t>: https://snapdocs.com/get-started-emortgage-quick-start-program/</a:t>
            </a:r>
            <a:endParaRPr sz="1200">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napdocs Presentation 2021">
  <a:themeElements>
    <a:clrScheme name="Simple Light">
      <a:dk1>
        <a:srgbClr val="1A2538"/>
      </a:dk1>
      <a:lt1>
        <a:srgbClr val="FCFDFF"/>
      </a:lt1>
      <a:dk2>
        <a:srgbClr val="FC7536"/>
      </a:dk2>
      <a:lt2>
        <a:srgbClr val="F3F6FA"/>
      </a:lt2>
      <a:accent1>
        <a:srgbClr val="3A86FF"/>
      </a:accent1>
      <a:accent2>
        <a:srgbClr val="7DC3C8"/>
      </a:accent2>
      <a:accent3>
        <a:srgbClr val="FFBE0B"/>
      </a:accent3>
      <a:accent4>
        <a:srgbClr val="0BA169"/>
      </a:accent4>
      <a:accent5>
        <a:srgbClr val="1C345A"/>
      </a:accent5>
      <a:accent6>
        <a:srgbClr val="FD915E"/>
      </a:accent6>
      <a:hlink>
        <a:srgbClr val="3989D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